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17"/>
  </p:notesMasterIdLst>
  <p:handoutMasterIdLst>
    <p:handoutMasterId r:id="rId18"/>
  </p:handoutMasterIdLst>
  <p:sldIdLst>
    <p:sldId id="274" r:id="rId5"/>
    <p:sldId id="259" r:id="rId6"/>
    <p:sldId id="261" r:id="rId7"/>
    <p:sldId id="262" r:id="rId8"/>
    <p:sldId id="270" r:id="rId9"/>
    <p:sldId id="271" r:id="rId10"/>
    <p:sldId id="272" r:id="rId11"/>
    <p:sldId id="273" r:id="rId12"/>
    <p:sldId id="265" r:id="rId13"/>
    <p:sldId id="260" r:id="rId14"/>
    <p:sldId id="269" r:id="rId15"/>
    <p:sldId id="268" r:id="rId1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3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86" autoAdjust="0"/>
    <p:restoredTop sz="94727"/>
  </p:normalViewPr>
  <p:slideViewPr>
    <p:cSldViewPr snapToGrid="0" snapToObjects="1">
      <p:cViewPr varScale="1">
        <p:scale>
          <a:sx n="107" d="100"/>
          <a:sy n="107" d="100"/>
        </p:scale>
        <p:origin x="63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mes Clegg" userId="c6df1435-7a36-4b38-be4d-16e68e91152f" providerId="ADAL" clId="{31AD187E-76A6-49A8-9C68-BF325071E109}"/>
    <pc:docChg chg="custSel modSld">
      <pc:chgData name="James Clegg" userId="c6df1435-7a36-4b38-be4d-16e68e91152f" providerId="ADAL" clId="{31AD187E-76A6-49A8-9C68-BF325071E109}" dt="2021-03-19T14:28:12.713" v="14"/>
      <pc:docMkLst>
        <pc:docMk/>
      </pc:docMkLst>
      <pc:sldChg chg="delSp modTransition delAnim">
        <pc:chgData name="James Clegg" userId="c6df1435-7a36-4b38-be4d-16e68e91152f" providerId="ADAL" clId="{31AD187E-76A6-49A8-9C68-BF325071E109}" dt="2021-03-19T14:28:12.713" v="14"/>
        <pc:sldMkLst>
          <pc:docMk/>
          <pc:sldMk cId="3299310921" sldId="259"/>
        </pc:sldMkLst>
        <pc:picChg chg="del">
          <ac:chgData name="James Clegg" userId="c6df1435-7a36-4b38-be4d-16e68e91152f" providerId="ADAL" clId="{31AD187E-76A6-49A8-9C68-BF325071E109}" dt="2021-03-19T14:26:57.346" v="0" actId="478"/>
          <ac:picMkLst>
            <pc:docMk/>
            <pc:sldMk cId="3299310921" sldId="259"/>
            <ac:picMk id="21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31AD187E-76A6-49A8-9C68-BF325071E109}" dt="2021-03-19T14:28:12.713" v="14"/>
        <pc:sldMkLst>
          <pc:docMk/>
          <pc:sldMk cId="2181109590" sldId="260"/>
        </pc:sldMkLst>
        <pc:picChg chg="del">
          <ac:chgData name="James Clegg" userId="c6df1435-7a36-4b38-be4d-16e68e91152f" providerId="ADAL" clId="{31AD187E-76A6-49A8-9C68-BF325071E109}" dt="2021-03-19T14:28:00.807" v="11" actId="478"/>
          <ac:picMkLst>
            <pc:docMk/>
            <pc:sldMk cId="2181109590" sldId="260"/>
            <ac:picMk id="4" creationId="{00000000-0000-0000-0000-000000000000}"/>
          </ac:picMkLst>
        </pc:picChg>
      </pc:sldChg>
      <pc:sldChg chg="delSp modSp modTransition delAnim">
        <pc:chgData name="James Clegg" userId="c6df1435-7a36-4b38-be4d-16e68e91152f" providerId="ADAL" clId="{31AD187E-76A6-49A8-9C68-BF325071E109}" dt="2021-03-19T14:28:12.713" v="14"/>
        <pc:sldMkLst>
          <pc:docMk/>
          <pc:sldMk cId="440483097" sldId="261"/>
        </pc:sldMkLst>
        <pc:picChg chg="del">
          <ac:chgData name="James Clegg" userId="c6df1435-7a36-4b38-be4d-16e68e91152f" providerId="ADAL" clId="{31AD187E-76A6-49A8-9C68-BF325071E109}" dt="2021-03-19T14:27:00.417" v="1" actId="478"/>
          <ac:picMkLst>
            <pc:docMk/>
            <pc:sldMk cId="440483097" sldId="261"/>
            <ac:picMk id="42" creationId="{00000000-0000-0000-0000-000000000000}"/>
          </ac:picMkLst>
        </pc:picChg>
        <pc:picChg chg="mod">
          <ac:chgData name="James Clegg" userId="c6df1435-7a36-4b38-be4d-16e68e91152f" providerId="ADAL" clId="{31AD187E-76A6-49A8-9C68-BF325071E109}" dt="2021-03-19T14:27:37.368" v="4" actId="1076"/>
          <ac:picMkLst>
            <pc:docMk/>
            <pc:sldMk cId="440483097" sldId="261"/>
            <ac:picMk id="67" creationId="{32F3F894-8FAE-4DB7-AC78-0B19649EB059}"/>
          </ac:picMkLst>
        </pc:picChg>
      </pc:sldChg>
      <pc:sldChg chg="delSp modTransition delAnim">
        <pc:chgData name="James Clegg" userId="c6df1435-7a36-4b38-be4d-16e68e91152f" providerId="ADAL" clId="{31AD187E-76A6-49A8-9C68-BF325071E109}" dt="2021-03-19T14:28:12.713" v="14"/>
        <pc:sldMkLst>
          <pc:docMk/>
          <pc:sldMk cId="2563003992" sldId="262"/>
        </pc:sldMkLst>
        <pc:picChg chg="del">
          <ac:chgData name="James Clegg" userId="c6df1435-7a36-4b38-be4d-16e68e91152f" providerId="ADAL" clId="{31AD187E-76A6-49A8-9C68-BF325071E109}" dt="2021-03-19T14:27:43.871" v="5" actId="478"/>
          <ac:picMkLst>
            <pc:docMk/>
            <pc:sldMk cId="2563003992" sldId="262"/>
            <ac:picMk id="7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31AD187E-76A6-49A8-9C68-BF325071E109}" dt="2021-03-19T14:28:12.713" v="14"/>
        <pc:sldMkLst>
          <pc:docMk/>
          <pc:sldMk cId="3174304596" sldId="265"/>
        </pc:sldMkLst>
        <pc:picChg chg="del">
          <ac:chgData name="James Clegg" userId="c6df1435-7a36-4b38-be4d-16e68e91152f" providerId="ADAL" clId="{31AD187E-76A6-49A8-9C68-BF325071E109}" dt="2021-03-19T14:27:58.056" v="10" actId="478"/>
          <ac:picMkLst>
            <pc:docMk/>
            <pc:sldMk cId="3174304596" sldId="265"/>
            <ac:picMk id="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31AD187E-76A6-49A8-9C68-BF325071E109}" dt="2021-03-19T14:28:12.713" v="14"/>
        <pc:sldMkLst>
          <pc:docMk/>
          <pc:sldMk cId="4099902494" sldId="268"/>
        </pc:sldMkLst>
        <pc:picChg chg="del">
          <ac:chgData name="James Clegg" userId="c6df1435-7a36-4b38-be4d-16e68e91152f" providerId="ADAL" clId="{31AD187E-76A6-49A8-9C68-BF325071E109}" dt="2021-03-19T14:28:07.426" v="13" actId="478"/>
          <ac:picMkLst>
            <pc:docMk/>
            <pc:sldMk cId="4099902494" sldId="268"/>
            <ac:picMk id="10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31AD187E-76A6-49A8-9C68-BF325071E109}" dt="2021-03-19T14:28:12.713" v="14"/>
        <pc:sldMkLst>
          <pc:docMk/>
          <pc:sldMk cId="231224864" sldId="269"/>
        </pc:sldMkLst>
        <pc:picChg chg="del">
          <ac:chgData name="James Clegg" userId="c6df1435-7a36-4b38-be4d-16e68e91152f" providerId="ADAL" clId="{31AD187E-76A6-49A8-9C68-BF325071E109}" dt="2021-03-19T14:28:03.569" v="12" actId="478"/>
          <ac:picMkLst>
            <pc:docMk/>
            <pc:sldMk cId="231224864" sldId="269"/>
            <ac:picMk id="36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31AD187E-76A6-49A8-9C68-BF325071E109}" dt="2021-03-19T14:28:12.713" v="14"/>
        <pc:sldMkLst>
          <pc:docMk/>
          <pc:sldMk cId="1943852463" sldId="270"/>
        </pc:sldMkLst>
        <pc:picChg chg="del">
          <ac:chgData name="James Clegg" userId="c6df1435-7a36-4b38-be4d-16e68e91152f" providerId="ADAL" clId="{31AD187E-76A6-49A8-9C68-BF325071E109}" dt="2021-03-19T14:27:47.102" v="6" actId="478"/>
          <ac:picMkLst>
            <pc:docMk/>
            <pc:sldMk cId="1943852463" sldId="270"/>
            <ac:picMk id="34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31AD187E-76A6-49A8-9C68-BF325071E109}" dt="2021-03-19T14:28:12.713" v="14"/>
        <pc:sldMkLst>
          <pc:docMk/>
          <pc:sldMk cId="3504584430" sldId="271"/>
        </pc:sldMkLst>
        <pc:picChg chg="del">
          <ac:chgData name="James Clegg" userId="c6df1435-7a36-4b38-be4d-16e68e91152f" providerId="ADAL" clId="{31AD187E-76A6-49A8-9C68-BF325071E109}" dt="2021-03-19T14:27:50.451" v="7" actId="478"/>
          <ac:picMkLst>
            <pc:docMk/>
            <pc:sldMk cId="3504584430" sldId="271"/>
            <ac:picMk id="33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31AD187E-76A6-49A8-9C68-BF325071E109}" dt="2021-03-19T14:28:12.713" v="14"/>
        <pc:sldMkLst>
          <pc:docMk/>
          <pc:sldMk cId="1615399239" sldId="272"/>
        </pc:sldMkLst>
        <pc:picChg chg="del">
          <ac:chgData name="James Clegg" userId="c6df1435-7a36-4b38-be4d-16e68e91152f" providerId="ADAL" clId="{31AD187E-76A6-49A8-9C68-BF325071E109}" dt="2021-03-19T14:27:52.631" v="8" actId="478"/>
          <ac:picMkLst>
            <pc:docMk/>
            <pc:sldMk cId="1615399239" sldId="272"/>
            <ac:picMk id="12" creationId="{00000000-0000-0000-0000-000000000000}"/>
          </ac:picMkLst>
        </pc:picChg>
      </pc:sldChg>
      <pc:sldChg chg="delSp modTransition delAnim">
        <pc:chgData name="James Clegg" userId="c6df1435-7a36-4b38-be4d-16e68e91152f" providerId="ADAL" clId="{31AD187E-76A6-49A8-9C68-BF325071E109}" dt="2021-03-19T14:28:12.713" v="14"/>
        <pc:sldMkLst>
          <pc:docMk/>
          <pc:sldMk cId="793227128" sldId="273"/>
        </pc:sldMkLst>
        <pc:picChg chg="del">
          <ac:chgData name="James Clegg" userId="c6df1435-7a36-4b38-be4d-16e68e91152f" providerId="ADAL" clId="{31AD187E-76A6-49A8-9C68-BF325071E109}" dt="2021-03-19T14:27:55.205" v="9" actId="478"/>
          <ac:picMkLst>
            <pc:docMk/>
            <pc:sldMk cId="793227128" sldId="273"/>
            <ac:picMk id="4" creationId="{00000000-0000-0000-0000-000000000000}"/>
          </ac:picMkLst>
        </pc:picChg>
      </pc:sldChg>
      <pc:sldChg chg="modTransition">
        <pc:chgData name="James Clegg" userId="c6df1435-7a36-4b38-be4d-16e68e91152f" providerId="ADAL" clId="{31AD187E-76A6-49A8-9C68-BF325071E109}" dt="2021-03-19T14:28:12.713" v="14"/>
        <pc:sldMkLst>
          <pc:docMk/>
          <pc:sldMk cId="593140160" sldId="27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71D915-8582-6644-875B-2B94633B3C8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22CD14-047A-7E42-B524-607D12335F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CA628-D126-F64B-838A-64719E1DCC39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496EDD-CA96-114E-A009-CB496466E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29E1E-2ADD-C94B-8CD9-9C7A498505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3202C-ABD8-B14A-B275-107CCC49C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19584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81C089-4F35-4C43-BC59-438EC1FE0F45}" type="datetimeFigureOut">
              <a:rPr lang="en-US" smtClean="0"/>
              <a:t>3/19/2021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FBF2E-605A-DD44-BAE4-1590D24E83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05101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123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4626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79F2A6-11CC-4D40-9892-FCE833E3A5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99071" y="-105251"/>
            <a:ext cx="5633192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38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GB" sz="2400" b="1" i="0" kern="1200" baseline="0" dirty="0">
          <a:solidFill>
            <a:srgbClr val="1C3964"/>
          </a:solidFill>
          <a:effectLst/>
          <a:latin typeface="Bariol Bold" panose="02000506040000020003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0.png"/><Relationship Id="rId3" Type="http://schemas.openxmlformats.org/officeDocument/2006/relationships/image" Target="../media/image37.png"/><Relationship Id="rId7" Type="http://schemas.openxmlformats.org/officeDocument/2006/relationships/image" Target="../media/image26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6" Type="http://schemas.openxmlformats.org/officeDocument/2006/relationships/image" Target="../media/image250.png"/><Relationship Id="rId10" Type="http://schemas.openxmlformats.org/officeDocument/2006/relationships/image" Target="../media/image290.png"/><Relationship Id="rId9" Type="http://schemas.openxmlformats.org/officeDocument/2006/relationships/image" Target="../media/image28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3" Type="http://schemas.openxmlformats.org/officeDocument/2006/relationships/image" Target="../media/image37.png"/><Relationship Id="rId7" Type="http://schemas.openxmlformats.org/officeDocument/2006/relationships/image" Target="../media/image3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6" Type="http://schemas.openxmlformats.org/officeDocument/2006/relationships/image" Target="../media/image300.png"/><Relationship Id="rId9" Type="http://schemas.openxmlformats.org/officeDocument/2006/relationships/image" Target="../media/image3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4.png"/><Relationship Id="rId12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11" Type="http://schemas.openxmlformats.org/officeDocument/2006/relationships/image" Target="../media/image11.png"/><Relationship Id="rId15" Type="http://schemas.openxmlformats.org/officeDocument/2006/relationships/image" Target="../media/image120.png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80.png"/><Relationship Id="rId14" Type="http://schemas.openxmlformats.org/officeDocument/2006/relationships/image" Target="../media/image1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0.png"/><Relationship Id="rId3" Type="http://schemas.openxmlformats.org/officeDocument/2006/relationships/image" Target="../media/image9.png"/><Relationship Id="rId7" Type="http://schemas.openxmlformats.org/officeDocument/2006/relationships/image" Target="../media/image140.png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11" Type="http://schemas.openxmlformats.org/officeDocument/2006/relationships/image" Target="../media/image18.png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notesSlide" Target="../notesSlides/notesSlide1.xml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9.png"/><Relationship Id="rId1" Type="http://schemas.openxmlformats.org/officeDocument/2006/relationships/tags" Target="../tags/tag6.xml"/><Relationship Id="rId6" Type="http://schemas.openxmlformats.org/officeDocument/2006/relationships/image" Target="../media/image9.png"/><Relationship Id="rId11" Type="http://schemas.openxmlformats.org/officeDocument/2006/relationships/image" Target="../media/image24.png"/><Relationship Id="rId5" Type="http://schemas.openxmlformats.org/officeDocument/2006/relationships/image" Target="../media/image21.png"/><Relationship Id="rId15" Type="http://schemas.openxmlformats.org/officeDocument/2006/relationships/image" Target="../media/image28.png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5" Type="http://schemas.openxmlformats.org/officeDocument/2006/relationships/image" Target="../media/image20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956674-68C0-4EB0-AE22-84E907B1EB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493" y="1522818"/>
            <a:ext cx="8882642" cy="343234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23FF2A-A9D8-463A-B52D-5142033CA7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568" y="312247"/>
            <a:ext cx="2024704" cy="20995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0AEB24-79A9-4480-B2C2-728C94E9AD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73312">
            <a:off x="7767073" y="821990"/>
            <a:ext cx="1755981" cy="18209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E14960-D12F-4076-973E-04279CE04A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371442">
            <a:off x="1016666" y="3816742"/>
            <a:ext cx="1630919" cy="1691217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AE2DBA0-D450-484B-BE9B-75BECCB71C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875431">
            <a:off x="474784" y="3883102"/>
            <a:ext cx="1443761" cy="1497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140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3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588536" y="686869"/>
            <a:ext cx="873077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/>
              <a:t>Alex is making chocolate nests.</a:t>
            </a:r>
          </a:p>
          <a:p>
            <a:pPr algn="ctr"/>
            <a:r>
              <a:rPr lang="en-GB" sz="2800" dirty="0"/>
              <a:t>She has fewer than 30 eggs.</a:t>
            </a:r>
          </a:p>
          <a:p>
            <a:pPr algn="ctr"/>
            <a:endParaRPr lang="en-GB" sz="2800" dirty="0"/>
          </a:p>
          <a:p>
            <a:pPr algn="ctr"/>
            <a:r>
              <a:rPr lang="en-GB" sz="2800" dirty="0"/>
              <a:t>Alex wants to put the same amount of eggs into each nest.</a:t>
            </a:r>
          </a:p>
          <a:p>
            <a:pPr algn="ctr"/>
            <a:endParaRPr lang="en-GB" sz="2800" dirty="0"/>
          </a:p>
          <a:p>
            <a:pPr algn="ctr"/>
            <a:r>
              <a:rPr lang="en-GB" sz="2800" dirty="0"/>
              <a:t>She puts 5 in each nest and has 2 left over.</a:t>
            </a:r>
          </a:p>
          <a:p>
            <a:pPr algn="ctr"/>
            <a:r>
              <a:rPr lang="en-GB" sz="2800" dirty="0"/>
              <a:t>She puts 8 in each nest and has 3 left over.</a:t>
            </a:r>
          </a:p>
          <a:p>
            <a:pPr algn="ctr"/>
            <a:endParaRPr lang="en-GB" sz="2800" dirty="0"/>
          </a:p>
          <a:p>
            <a:pPr algn="ctr"/>
            <a:r>
              <a:rPr lang="en-GB" sz="2800" dirty="0"/>
              <a:t>How many eggs does Alex have?</a:t>
            </a:r>
          </a:p>
          <a:p>
            <a:pPr algn="ctr"/>
            <a:r>
              <a:rPr lang="en-GB" sz="2800" dirty="0"/>
              <a:t>Is there a way to put an equal number of eggs into each nest with no remainders?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5484E4-C96D-4369-9479-B8800F02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63" y="3625433"/>
            <a:ext cx="747045" cy="747045"/>
          </a:xfrm>
          <a:prstGeom prst="rect">
            <a:avLst/>
          </a:prstGeom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8C3DBBA1-EDA7-4139-A438-BF681231F5AF}"/>
              </a:ext>
            </a:extLst>
          </p:cNvPr>
          <p:cNvSpPr txBox="1"/>
          <p:nvPr/>
        </p:nvSpPr>
        <p:spPr>
          <a:xfrm>
            <a:off x="6875107" y="3768122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10" y="537745"/>
            <a:ext cx="1422984" cy="982688"/>
          </a:xfrm>
          <a:prstGeom prst="rect">
            <a:avLst/>
          </a:prstGeom>
        </p:spPr>
      </p:pic>
      <p:pic>
        <p:nvPicPr>
          <p:cNvPr id="10" name="Picture 9" descr="A yellow circle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53FFE95-6CB7-CC41-9F70-5B1334D585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71525">
            <a:off x="8110577" y="536268"/>
            <a:ext cx="624840" cy="712846"/>
          </a:xfrm>
          <a:prstGeom prst="rect">
            <a:avLst/>
          </a:prstGeom>
        </p:spPr>
      </p:pic>
      <p:pic>
        <p:nvPicPr>
          <p:cNvPr id="11" name="Picture 10" descr="A yellow circle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53FFE95-6CB7-CC41-9F70-5B1334D585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71525">
            <a:off x="8594572" y="628232"/>
            <a:ext cx="624840" cy="712846"/>
          </a:xfrm>
          <a:prstGeom prst="rect">
            <a:avLst/>
          </a:prstGeom>
        </p:spPr>
      </p:pic>
      <p:pic>
        <p:nvPicPr>
          <p:cNvPr id="12" name="Picture 11" descr="A yellow circle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53FFE95-6CB7-CC41-9F70-5B1334D58528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525458">
            <a:off x="8402870" y="928216"/>
            <a:ext cx="624840" cy="712846"/>
          </a:xfrm>
          <a:prstGeom prst="rect">
            <a:avLst/>
          </a:prstGeom>
        </p:spPr>
      </p:pic>
      <p:pic>
        <p:nvPicPr>
          <p:cNvPr id="13" name="Picture 12" descr="A yellow circle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53FFE95-6CB7-CC41-9F70-5B1334D58528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9871525">
            <a:off x="8325672" y="679377"/>
            <a:ext cx="624840" cy="712846"/>
          </a:xfrm>
          <a:prstGeom prst="rect">
            <a:avLst/>
          </a:prstGeom>
        </p:spPr>
      </p:pic>
      <p:pic>
        <p:nvPicPr>
          <p:cNvPr id="14" name="Picture 13" descr="A yellow circle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53FFE95-6CB7-CC41-9F70-5B1334D585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871525">
            <a:off x="7817470" y="637524"/>
            <a:ext cx="624840" cy="712846"/>
          </a:xfrm>
          <a:prstGeom prst="rect">
            <a:avLst/>
          </a:prstGeom>
        </p:spPr>
      </p:pic>
      <p:pic>
        <p:nvPicPr>
          <p:cNvPr id="15" name="Picture 14" descr="A yellow circle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53FFE95-6CB7-CC41-9F70-5B1334D585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285236">
            <a:off x="8024737" y="729488"/>
            <a:ext cx="624840" cy="712846"/>
          </a:xfrm>
          <a:prstGeom prst="rect">
            <a:avLst/>
          </a:prstGeom>
        </p:spPr>
      </p:pic>
      <p:pic>
        <p:nvPicPr>
          <p:cNvPr id="16" name="Picture 15" descr="A yellow circle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53FFE95-6CB7-CC41-9F70-5B1334D58528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6409896">
            <a:off x="8080417" y="922026"/>
            <a:ext cx="624840" cy="712846"/>
          </a:xfrm>
          <a:prstGeom prst="rect">
            <a:avLst/>
          </a:prstGeom>
        </p:spPr>
      </p:pic>
      <p:pic>
        <p:nvPicPr>
          <p:cNvPr id="17" name="Picture 16" descr="A yellow circle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53FFE95-6CB7-CC41-9F70-5B1334D58528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9871525">
            <a:off x="8607307" y="875726"/>
            <a:ext cx="624840" cy="7128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81109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3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5558524" y="781285"/>
            <a:ext cx="37255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/>
              <a:t>Alex puts 5 in each nest and has 2 left over.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836447" y="817848"/>
            <a:ext cx="3917249" cy="816033"/>
            <a:chOff x="836447" y="817848"/>
            <a:chExt cx="3917249" cy="816033"/>
          </a:xfrm>
        </p:grpSpPr>
        <p:grpSp>
          <p:nvGrpSpPr>
            <p:cNvPr id="5" name="Group 4"/>
            <p:cNvGrpSpPr/>
            <p:nvPr/>
          </p:nvGrpSpPr>
          <p:grpSpPr>
            <a:xfrm>
              <a:off x="836447" y="817848"/>
              <a:ext cx="824876" cy="816033"/>
              <a:chOff x="715216" y="2803611"/>
              <a:chExt cx="824876" cy="816033"/>
            </a:xfrm>
          </p:grpSpPr>
          <p:sp>
            <p:nvSpPr>
              <p:cNvPr id="18" name="Rectangle 17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ectangle 19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Rectangle 24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26" name="Rectangle 25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10" name="Picture 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074127" y="950091"/>
              <a:ext cx="410222" cy="468000"/>
            </a:xfrm>
            <a:prstGeom prst="rect">
              <a:avLst/>
            </a:prstGeom>
          </p:spPr>
        </p:pic>
        <p:pic>
          <p:nvPicPr>
            <p:cNvPr id="11" name="Picture 1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894502" y="885045"/>
              <a:ext cx="410222" cy="468000"/>
            </a:xfrm>
            <a:prstGeom prst="rect">
              <a:avLst/>
            </a:prstGeom>
          </p:spPr>
        </p:pic>
        <p:pic>
          <p:nvPicPr>
            <p:cNvPr id="12" name="Picture 1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1149901" y="1163101"/>
              <a:ext cx="410222" cy="468000"/>
            </a:xfrm>
            <a:prstGeom prst="rect">
              <a:avLst/>
            </a:prstGeom>
          </p:spPr>
        </p:pic>
        <p:pic>
          <p:nvPicPr>
            <p:cNvPr id="13" name="Picture 12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1625602" y="936190"/>
              <a:ext cx="410222" cy="468000"/>
            </a:xfrm>
            <a:prstGeom prst="rect">
              <a:avLst/>
            </a:prstGeom>
          </p:spPr>
        </p:pic>
        <p:pic>
          <p:nvPicPr>
            <p:cNvPr id="14" name="Picture 1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214645" y="821129"/>
              <a:ext cx="410222" cy="468000"/>
            </a:xfrm>
            <a:prstGeom prst="rect">
              <a:avLst/>
            </a:prstGeom>
          </p:spPr>
        </p:pic>
        <p:pic>
          <p:nvPicPr>
            <p:cNvPr id="16" name="Picture 1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899649" y="805331"/>
              <a:ext cx="410222" cy="468000"/>
            </a:xfrm>
            <a:prstGeom prst="rect">
              <a:avLst/>
            </a:prstGeom>
          </p:spPr>
        </p:pic>
        <p:pic>
          <p:nvPicPr>
            <p:cNvPr id="17" name="Picture 16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918008" y="1033635"/>
              <a:ext cx="410222" cy="468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2377899" y="922481"/>
                  <a:ext cx="237579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GB" sz="2800" dirty="0"/>
                    <a:t>1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a14:m>
                  <a:r>
                    <a:rPr lang="en-GB" sz="2800" dirty="0"/>
                    <a:t> 5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a14:m>
                  <a:r>
                    <a:rPr lang="en-GB" sz="2800" dirty="0"/>
                    <a:t> 2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GB" sz="2800" dirty="0"/>
                    <a:t> 7</a:t>
                  </a:r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7899" y="922481"/>
                  <a:ext cx="2375797" cy="523220"/>
                </a:xfrm>
                <a:prstGeom prst="rect">
                  <a:avLst/>
                </a:prstGeom>
                <a:blipFill>
                  <a:blip r:embed="rId6"/>
                  <a:stretch>
                    <a:fillRect l="-5128" t="-10465" b="-3255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" name="Group 7"/>
          <p:cNvGrpSpPr/>
          <p:nvPr/>
        </p:nvGrpSpPr>
        <p:grpSpPr>
          <a:xfrm>
            <a:off x="714832" y="1729131"/>
            <a:ext cx="4690436" cy="836194"/>
            <a:chOff x="714832" y="1729131"/>
            <a:chExt cx="4690436" cy="836194"/>
          </a:xfrm>
        </p:grpSpPr>
        <p:grpSp>
          <p:nvGrpSpPr>
            <p:cNvPr id="42" name="Group 41"/>
            <p:cNvGrpSpPr/>
            <p:nvPr/>
          </p:nvGrpSpPr>
          <p:grpSpPr>
            <a:xfrm>
              <a:off x="1584427" y="1729131"/>
              <a:ext cx="824876" cy="816033"/>
              <a:chOff x="715216" y="2803611"/>
              <a:chExt cx="824876" cy="816033"/>
            </a:xfrm>
          </p:grpSpPr>
          <p:sp>
            <p:nvSpPr>
              <p:cNvPr id="43" name="Rectangle 42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Rectangle 43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" name="Rectangle 44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Rectangle 45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Rectangle 47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52" name="Rectangle 51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60" name="Picture 5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822107" y="1861374"/>
              <a:ext cx="410222" cy="468000"/>
            </a:xfrm>
            <a:prstGeom prst="rect">
              <a:avLst/>
            </a:prstGeom>
          </p:spPr>
        </p:pic>
        <p:pic>
          <p:nvPicPr>
            <p:cNvPr id="61" name="Picture 6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2642482" y="1796328"/>
              <a:ext cx="410222" cy="468000"/>
            </a:xfrm>
            <a:prstGeom prst="rect">
              <a:avLst/>
            </a:prstGeom>
          </p:spPr>
        </p:pic>
        <p:pic>
          <p:nvPicPr>
            <p:cNvPr id="62" name="Picture 6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1897881" y="2074384"/>
              <a:ext cx="410222" cy="468000"/>
            </a:xfrm>
            <a:prstGeom prst="rect">
              <a:avLst/>
            </a:prstGeom>
          </p:spPr>
        </p:pic>
        <p:pic>
          <p:nvPicPr>
            <p:cNvPr id="63" name="Picture 62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2373582" y="1847473"/>
              <a:ext cx="410222" cy="468000"/>
            </a:xfrm>
            <a:prstGeom prst="rect">
              <a:avLst/>
            </a:prstGeom>
          </p:spPr>
        </p:pic>
        <p:pic>
          <p:nvPicPr>
            <p:cNvPr id="64" name="Picture 6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962625" y="1732412"/>
              <a:ext cx="410222" cy="468000"/>
            </a:xfrm>
            <a:prstGeom prst="rect">
              <a:avLst/>
            </a:prstGeom>
          </p:spPr>
        </p:pic>
        <p:pic>
          <p:nvPicPr>
            <p:cNvPr id="65" name="Picture 64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1647629" y="1716614"/>
              <a:ext cx="410222" cy="468000"/>
            </a:xfrm>
            <a:prstGeom prst="rect">
              <a:avLst/>
            </a:prstGeom>
          </p:spPr>
        </p:pic>
        <p:pic>
          <p:nvPicPr>
            <p:cNvPr id="66" name="Picture 6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1665988" y="1944918"/>
              <a:ext cx="410222" cy="468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/>
                <p:cNvSpPr txBox="1"/>
                <p:nvPr/>
              </p:nvSpPr>
              <p:spPr>
                <a:xfrm>
                  <a:off x="3029471" y="1785509"/>
                  <a:ext cx="237579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GB" sz="2800" dirty="0"/>
                    <a:t>2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a14:m>
                  <a:r>
                    <a:rPr lang="en-GB" sz="2800" dirty="0"/>
                    <a:t> 5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a14:m>
                  <a:r>
                    <a:rPr lang="en-GB" sz="2800" dirty="0"/>
                    <a:t> 2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GB" sz="2800" dirty="0"/>
                    <a:t> 12</a:t>
                  </a:r>
                </a:p>
              </p:txBody>
            </p:sp>
          </mc:Choice>
          <mc:Fallback xmlns="">
            <p:sp>
              <p:nvSpPr>
                <p:cNvPr id="67" name="TextBox 6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29471" y="1785509"/>
                  <a:ext cx="2375797" cy="523220"/>
                </a:xfrm>
                <a:prstGeom prst="rect">
                  <a:avLst/>
                </a:prstGeom>
                <a:blipFill>
                  <a:blip r:embed="rId7"/>
                  <a:stretch>
                    <a:fillRect l="-5385" t="-11628" r="-3846" b="-3255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8" name="Group 67"/>
            <p:cNvGrpSpPr/>
            <p:nvPr/>
          </p:nvGrpSpPr>
          <p:grpSpPr>
            <a:xfrm>
              <a:off x="714832" y="1749292"/>
              <a:ext cx="824876" cy="816033"/>
              <a:chOff x="715216" y="2803611"/>
              <a:chExt cx="824876" cy="816033"/>
            </a:xfrm>
          </p:grpSpPr>
          <p:sp>
            <p:nvSpPr>
              <p:cNvPr id="69" name="Rectangle 68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Rectangle 69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Rectangle 70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2" name="Rectangle 71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Rectangle 72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Rectangle 73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Rectangle 74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Rectangle 75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7" name="Group 76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78" name="Rectangle 77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86" name="Picture 8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952512" y="1881535"/>
              <a:ext cx="410222" cy="468000"/>
            </a:xfrm>
            <a:prstGeom prst="rect">
              <a:avLst/>
            </a:prstGeom>
          </p:spPr>
        </p:pic>
        <p:pic>
          <p:nvPicPr>
            <p:cNvPr id="87" name="Picture 86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1028286" y="2094545"/>
              <a:ext cx="410222" cy="468000"/>
            </a:xfrm>
            <a:prstGeom prst="rect">
              <a:avLst/>
            </a:prstGeom>
          </p:spPr>
        </p:pic>
        <p:pic>
          <p:nvPicPr>
            <p:cNvPr id="88" name="Picture 87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093030" y="1752573"/>
              <a:ext cx="410222" cy="468000"/>
            </a:xfrm>
            <a:prstGeom prst="rect">
              <a:avLst/>
            </a:prstGeom>
          </p:spPr>
        </p:pic>
        <p:pic>
          <p:nvPicPr>
            <p:cNvPr id="89" name="Picture 88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778034" y="1736775"/>
              <a:ext cx="410222" cy="468000"/>
            </a:xfrm>
            <a:prstGeom prst="rect">
              <a:avLst/>
            </a:prstGeom>
          </p:spPr>
        </p:pic>
        <p:pic>
          <p:nvPicPr>
            <p:cNvPr id="90" name="Picture 8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796393" y="1965079"/>
              <a:ext cx="410222" cy="468000"/>
            </a:xfrm>
            <a:prstGeom prst="rect">
              <a:avLst/>
            </a:prstGeom>
          </p:spPr>
        </p:pic>
      </p:grpSp>
      <p:grpSp>
        <p:nvGrpSpPr>
          <p:cNvPr id="15" name="Group 14"/>
          <p:cNvGrpSpPr/>
          <p:nvPr/>
        </p:nvGrpSpPr>
        <p:grpSpPr>
          <a:xfrm>
            <a:off x="719322" y="2662762"/>
            <a:ext cx="5584701" cy="848047"/>
            <a:chOff x="719322" y="2662762"/>
            <a:chExt cx="5584701" cy="848047"/>
          </a:xfrm>
        </p:grpSpPr>
        <p:grpSp>
          <p:nvGrpSpPr>
            <p:cNvPr id="91" name="Group 90"/>
            <p:cNvGrpSpPr/>
            <p:nvPr/>
          </p:nvGrpSpPr>
          <p:grpSpPr>
            <a:xfrm>
              <a:off x="719322" y="2662762"/>
              <a:ext cx="824876" cy="816033"/>
              <a:chOff x="715216" y="2803611"/>
              <a:chExt cx="824876" cy="816033"/>
            </a:xfrm>
          </p:grpSpPr>
          <p:sp>
            <p:nvSpPr>
              <p:cNvPr id="92" name="Rectangle 91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Rectangle 92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Rectangle 93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Rectangle 94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 95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Rectangle 96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Rectangle 97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Rectangle 98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101" name="Rectangle 100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2" name="Rectangle 101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6" name="Rectangle 105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109" name="Picture 108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957002" y="2795005"/>
              <a:ext cx="410222" cy="468000"/>
            </a:xfrm>
            <a:prstGeom prst="rect">
              <a:avLst/>
            </a:prstGeom>
          </p:spPr>
        </p:pic>
        <p:pic>
          <p:nvPicPr>
            <p:cNvPr id="110" name="Picture 10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1032776" y="3008015"/>
              <a:ext cx="410222" cy="468000"/>
            </a:xfrm>
            <a:prstGeom prst="rect">
              <a:avLst/>
            </a:prstGeom>
          </p:spPr>
        </p:pic>
        <p:pic>
          <p:nvPicPr>
            <p:cNvPr id="111" name="Picture 11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097520" y="2666043"/>
              <a:ext cx="410222" cy="468000"/>
            </a:xfrm>
            <a:prstGeom prst="rect">
              <a:avLst/>
            </a:prstGeom>
          </p:spPr>
        </p:pic>
        <p:pic>
          <p:nvPicPr>
            <p:cNvPr id="112" name="Picture 11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782524" y="2650245"/>
              <a:ext cx="410222" cy="468000"/>
            </a:xfrm>
            <a:prstGeom prst="rect">
              <a:avLst/>
            </a:prstGeom>
          </p:spPr>
        </p:pic>
        <p:pic>
          <p:nvPicPr>
            <p:cNvPr id="113" name="Picture 112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800883" y="2878549"/>
              <a:ext cx="410222" cy="468000"/>
            </a:xfrm>
            <a:prstGeom prst="rect">
              <a:avLst/>
            </a:prstGeom>
          </p:spPr>
        </p:pic>
        <p:grpSp>
          <p:nvGrpSpPr>
            <p:cNvPr id="114" name="Group 113"/>
            <p:cNvGrpSpPr/>
            <p:nvPr/>
          </p:nvGrpSpPr>
          <p:grpSpPr>
            <a:xfrm>
              <a:off x="2465969" y="2674615"/>
              <a:ext cx="824876" cy="816033"/>
              <a:chOff x="715216" y="2803611"/>
              <a:chExt cx="824876" cy="816033"/>
            </a:xfrm>
          </p:grpSpPr>
          <p:sp>
            <p:nvSpPr>
              <p:cNvPr id="115" name="Rectangle 114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6" name="Rectangle 115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7" name="Rectangle 116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8" name="Rectangle 117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9" name="Rectangle 118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Rectangle 119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Rectangle 121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23" name="Group 122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124" name="Rectangle 123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6" name="Rectangle 125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7" name="Rectangle 126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8" name="Rectangle 127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9" name="Rectangle 128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0" name="Rectangle 129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1" name="Rectangle 130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132" name="Picture 13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2703649" y="2806858"/>
              <a:ext cx="410222" cy="468000"/>
            </a:xfrm>
            <a:prstGeom prst="rect">
              <a:avLst/>
            </a:prstGeom>
          </p:spPr>
        </p:pic>
        <p:pic>
          <p:nvPicPr>
            <p:cNvPr id="133" name="Picture 132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3524024" y="2741812"/>
              <a:ext cx="410222" cy="468000"/>
            </a:xfrm>
            <a:prstGeom prst="rect">
              <a:avLst/>
            </a:prstGeom>
          </p:spPr>
        </p:pic>
        <p:pic>
          <p:nvPicPr>
            <p:cNvPr id="134" name="Picture 13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2779423" y="3019868"/>
              <a:ext cx="410222" cy="468000"/>
            </a:xfrm>
            <a:prstGeom prst="rect">
              <a:avLst/>
            </a:prstGeom>
          </p:spPr>
        </p:pic>
        <p:pic>
          <p:nvPicPr>
            <p:cNvPr id="135" name="Picture 134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3255124" y="2792957"/>
              <a:ext cx="410222" cy="468000"/>
            </a:xfrm>
            <a:prstGeom prst="rect">
              <a:avLst/>
            </a:prstGeom>
          </p:spPr>
        </p:pic>
        <p:pic>
          <p:nvPicPr>
            <p:cNvPr id="136" name="Picture 13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2844167" y="2677896"/>
              <a:ext cx="410222" cy="468000"/>
            </a:xfrm>
            <a:prstGeom prst="rect">
              <a:avLst/>
            </a:prstGeom>
          </p:spPr>
        </p:pic>
        <p:pic>
          <p:nvPicPr>
            <p:cNvPr id="137" name="Picture 136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2529171" y="2662098"/>
              <a:ext cx="410222" cy="468000"/>
            </a:xfrm>
            <a:prstGeom prst="rect">
              <a:avLst/>
            </a:prstGeom>
          </p:spPr>
        </p:pic>
        <p:pic>
          <p:nvPicPr>
            <p:cNvPr id="138" name="Picture 137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2547530" y="2890402"/>
              <a:ext cx="410222" cy="468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9" name="TextBox 138"/>
                <p:cNvSpPr txBox="1"/>
                <p:nvPr/>
              </p:nvSpPr>
              <p:spPr>
                <a:xfrm>
                  <a:off x="3928226" y="2730993"/>
                  <a:ext cx="237579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GB" sz="2800" dirty="0"/>
                    <a:t>3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a14:m>
                  <a:r>
                    <a:rPr lang="en-GB" sz="2800" dirty="0"/>
                    <a:t> 5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a14:m>
                  <a:r>
                    <a:rPr lang="en-GB" sz="2800" dirty="0"/>
                    <a:t> 2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GB" sz="2800" dirty="0"/>
                    <a:t> 17</a:t>
                  </a:r>
                </a:p>
              </p:txBody>
            </p:sp>
          </mc:Choice>
          <mc:Fallback xmlns="">
            <p:sp>
              <p:nvSpPr>
                <p:cNvPr id="139" name="TextBox 1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28226" y="2730993"/>
                  <a:ext cx="2375797" cy="523220"/>
                </a:xfrm>
                <a:prstGeom prst="rect">
                  <a:avLst/>
                </a:prstGeom>
                <a:blipFill>
                  <a:blip r:embed="rId8"/>
                  <a:stretch>
                    <a:fillRect l="-5128" t="-11628" r="-4103" b="-3255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40" name="Group 139"/>
            <p:cNvGrpSpPr/>
            <p:nvPr/>
          </p:nvGrpSpPr>
          <p:grpSpPr>
            <a:xfrm>
              <a:off x="1596374" y="2694776"/>
              <a:ext cx="824876" cy="816033"/>
              <a:chOff x="715216" y="2803611"/>
              <a:chExt cx="824876" cy="816033"/>
            </a:xfrm>
          </p:grpSpPr>
          <p:sp>
            <p:nvSpPr>
              <p:cNvPr id="141" name="Rectangle 140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" name="Rectangle 141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Rectangle 142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 143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Rectangle 144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6" name="Rectangle 145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Rectangle 146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 147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49" name="Group 148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150" name="Rectangle 149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2" name="Rectangle 151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3" name="Rectangle 152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4" name="Rectangle 153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5" name="Rectangle 154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6" name="Rectangle 155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7" name="Rectangle 156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158" name="Picture 157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834054" y="2827019"/>
              <a:ext cx="410222" cy="468000"/>
            </a:xfrm>
            <a:prstGeom prst="rect">
              <a:avLst/>
            </a:prstGeom>
          </p:spPr>
        </p:pic>
        <p:pic>
          <p:nvPicPr>
            <p:cNvPr id="159" name="Picture 158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1909828" y="3040029"/>
              <a:ext cx="410222" cy="468000"/>
            </a:xfrm>
            <a:prstGeom prst="rect">
              <a:avLst/>
            </a:prstGeom>
          </p:spPr>
        </p:pic>
        <p:pic>
          <p:nvPicPr>
            <p:cNvPr id="160" name="Picture 15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974572" y="2698057"/>
              <a:ext cx="410222" cy="468000"/>
            </a:xfrm>
            <a:prstGeom prst="rect">
              <a:avLst/>
            </a:prstGeom>
          </p:spPr>
        </p:pic>
        <p:pic>
          <p:nvPicPr>
            <p:cNvPr id="161" name="Picture 16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1659576" y="2682259"/>
              <a:ext cx="410222" cy="468000"/>
            </a:xfrm>
            <a:prstGeom prst="rect">
              <a:avLst/>
            </a:prstGeom>
          </p:spPr>
        </p:pic>
        <p:pic>
          <p:nvPicPr>
            <p:cNvPr id="162" name="Picture 16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1677935" y="2910563"/>
              <a:ext cx="410222" cy="468000"/>
            </a:xfrm>
            <a:prstGeom prst="rect">
              <a:avLst/>
            </a:prstGeom>
          </p:spPr>
        </p:pic>
      </p:grpSp>
      <p:grpSp>
        <p:nvGrpSpPr>
          <p:cNvPr id="34" name="Group 33"/>
          <p:cNvGrpSpPr/>
          <p:nvPr/>
        </p:nvGrpSpPr>
        <p:grpSpPr>
          <a:xfrm>
            <a:off x="705984" y="3537959"/>
            <a:ext cx="6443438" cy="871129"/>
            <a:chOff x="705984" y="3537959"/>
            <a:chExt cx="6443438" cy="871129"/>
          </a:xfrm>
        </p:grpSpPr>
        <p:grpSp>
          <p:nvGrpSpPr>
            <p:cNvPr id="164" name="Group 163"/>
            <p:cNvGrpSpPr/>
            <p:nvPr/>
          </p:nvGrpSpPr>
          <p:grpSpPr>
            <a:xfrm>
              <a:off x="705984" y="3537959"/>
              <a:ext cx="824876" cy="816033"/>
              <a:chOff x="715216" y="2803611"/>
              <a:chExt cx="824876" cy="816033"/>
            </a:xfrm>
          </p:grpSpPr>
          <p:sp>
            <p:nvSpPr>
              <p:cNvPr id="165" name="Rectangle 164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Rectangle 165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" name="Rectangle 166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 167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Rectangle 168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0" name="Rectangle 169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1" name="Rectangle 170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2" name="Rectangle 171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73" name="Group 172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174" name="Rectangle 173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" name="Rectangle 174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" name="Rectangle 175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" name="Rectangle 176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8" name="Rectangle 177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9" name="Rectangle 178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0" name="Rectangle 179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1" name="Rectangle 180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182" name="Picture 18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943664" y="3670202"/>
              <a:ext cx="410222" cy="468000"/>
            </a:xfrm>
            <a:prstGeom prst="rect">
              <a:avLst/>
            </a:prstGeom>
          </p:spPr>
        </p:pic>
        <p:pic>
          <p:nvPicPr>
            <p:cNvPr id="183" name="Picture 182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1019438" y="3883212"/>
              <a:ext cx="410222" cy="468000"/>
            </a:xfrm>
            <a:prstGeom prst="rect">
              <a:avLst/>
            </a:prstGeom>
          </p:spPr>
        </p:pic>
        <p:pic>
          <p:nvPicPr>
            <p:cNvPr id="184" name="Picture 18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084182" y="3541240"/>
              <a:ext cx="410222" cy="468000"/>
            </a:xfrm>
            <a:prstGeom prst="rect">
              <a:avLst/>
            </a:prstGeom>
          </p:spPr>
        </p:pic>
        <p:pic>
          <p:nvPicPr>
            <p:cNvPr id="185" name="Picture 184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769186" y="3525442"/>
              <a:ext cx="410222" cy="468000"/>
            </a:xfrm>
            <a:prstGeom prst="rect">
              <a:avLst/>
            </a:prstGeom>
          </p:spPr>
        </p:pic>
        <p:pic>
          <p:nvPicPr>
            <p:cNvPr id="186" name="Picture 18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787545" y="3753746"/>
              <a:ext cx="410222" cy="468000"/>
            </a:xfrm>
            <a:prstGeom prst="rect">
              <a:avLst/>
            </a:prstGeom>
          </p:spPr>
        </p:pic>
        <p:grpSp>
          <p:nvGrpSpPr>
            <p:cNvPr id="187" name="Group 186"/>
            <p:cNvGrpSpPr/>
            <p:nvPr/>
          </p:nvGrpSpPr>
          <p:grpSpPr>
            <a:xfrm>
              <a:off x="1564721" y="3561041"/>
              <a:ext cx="824876" cy="816033"/>
              <a:chOff x="715216" y="2803611"/>
              <a:chExt cx="824876" cy="816033"/>
            </a:xfrm>
          </p:grpSpPr>
          <p:sp>
            <p:nvSpPr>
              <p:cNvPr id="188" name="Rectangle 187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9" name="Rectangle 188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0" name="Rectangle 189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1" name="Rectangle 190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2" name="Rectangle 191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3" name="Rectangle 192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4" name="Rectangle 193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5" name="Rectangle 194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96" name="Group 195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197" name="Rectangle 196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8" name="Rectangle 197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9" name="Rectangle 198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" name="Rectangle 199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1" name="Rectangle 200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2" name="Rectangle 201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3" name="Rectangle 202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4" name="Rectangle 203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205" name="Picture 204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802401" y="3693284"/>
              <a:ext cx="410222" cy="468000"/>
            </a:xfrm>
            <a:prstGeom prst="rect">
              <a:avLst/>
            </a:prstGeom>
          </p:spPr>
        </p:pic>
        <p:pic>
          <p:nvPicPr>
            <p:cNvPr id="206" name="Picture 20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1878175" y="3906294"/>
              <a:ext cx="410222" cy="468000"/>
            </a:xfrm>
            <a:prstGeom prst="rect">
              <a:avLst/>
            </a:prstGeom>
          </p:spPr>
        </p:pic>
        <p:pic>
          <p:nvPicPr>
            <p:cNvPr id="207" name="Picture 206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942919" y="3564322"/>
              <a:ext cx="410222" cy="468000"/>
            </a:xfrm>
            <a:prstGeom prst="rect">
              <a:avLst/>
            </a:prstGeom>
          </p:spPr>
        </p:pic>
        <p:pic>
          <p:nvPicPr>
            <p:cNvPr id="208" name="Picture 207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1627923" y="3548524"/>
              <a:ext cx="410222" cy="468000"/>
            </a:xfrm>
            <a:prstGeom prst="rect">
              <a:avLst/>
            </a:prstGeom>
          </p:spPr>
        </p:pic>
        <p:pic>
          <p:nvPicPr>
            <p:cNvPr id="209" name="Picture 208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1646282" y="3776828"/>
              <a:ext cx="410222" cy="468000"/>
            </a:xfrm>
            <a:prstGeom prst="rect">
              <a:avLst/>
            </a:prstGeom>
          </p:spPr>
        </p:pic>
        <p:grpSp>
          <p:nvGrpSpPr>
            <p:cNvPr id="210" name="Group 209"/>
            <p:cNvGrpSpPr/>
            <p:nvPr/>
          </p:nvGrpSpPr>
          <p:grpSpPr>
            <a:xfrm>
              <a:off x="3311368" y="3572894"/>
              <a:ext cx="824876" cy="816033"/>
              <a:chOff x="715216" y="2803611"/>
              <a:chExt cx="824876" cy="816033"/>
            </a:xfrm>
          </p:grpSpPr>
          <p:sp>
            <p:nvSpPr>
              <p:cNvPr id="211" name="Rectangle 210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2" name="Rectangle 211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3" name="Rectangle 212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4" name="Rectangle 213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5" name="Rectangle 214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6" name="Rectangle 215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7" name="Rectangle 216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8" name="Rectangle 217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19" name="Group 218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220" name="Rectangle 219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1" name="Rectangle 220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2" name="Rectangle 221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3" name="Rectangle 222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4" name="Rectangle 223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5" name="Rectangle 224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6" name="Rectangle 225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7" name="Rectangle 226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228" name="Picture 227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3549048" y="3705137"/>
              <a:ext cx="410222" cy="468000"/>
            </a:xfrm>
            <a:prstGeom prst="rect">
              <a:avLst/>
            </a:prstGeom>
          </p:spPr>
        </p:pic>
        <p:pic>
          <p:nvPicPr>
            <p:cNvPr id="229" name="Picture 228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4369423" y="3640091"/>
              <a:ext cx="410222" cy="468000"/>
            </a:xfrm>
            <a:prstGeom prst="rect">
              <a:avLst/>
            </a:prstGeom>
          </p:spPr>
        </p:pic>
        <p:pic>
          <p:nvPicPr>
            <p:cNvPr id="230" name="Picture 22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3624822" y="3918147"/>
              <a:ext cx="410222" cy="468000"/>
            </a:xfrm>
            <a:prstGeom prst="rect">
              <a:avLst/>
            </a:prstGeom>
          </p:spPr>
        </p:pic>
        <p:pic>
          <p:nvPicPr>
            <p:cNvPr id="231" name="Picture 23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4100523" y="3691236"/>
              <a:ext cx="410222" cy="468000"/>
            </a:xfrm>
            <a:prstGeom prst="rect">
              <a:avLst/>
            </a:prstGeom>
          </p:spPr>
        </p:pic>
        <p:pic>
          <p:nvPicPr>
            <p:cNvPr id="232" name="Picture 23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3689566" y="3576175"/>
              <a:ext cx="410222" cy="468000"/>
            </a:xfrm>
            <a:prstGeom prst="rect">
              <a:avLst/>
            </a:prstGeom>
          </p:spPr>
        </p:pic>
        <p:pic>
          <p:nvPicPr>
            <p:cNvPr id="233" name="Picture 232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3374570" y="3560377"/>
              <a:ext cx="410222" cy="468000"/>
            </a:xfrm>
            <a:prstGeom prst="rect">
              <a:avLst/>
            </a:prstGeom>
          </p:spPr>
        </p:pic>
        <p:pic>
          <p:nvPicPr>
            <p:cNvPr id="234" name="Picture 23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3392929" y="3788681"/>
              <a:ext cx="410222" cy="468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5" name="TextBox 234"/>
                <p:cNvSpPr txBox="1"/>
                <p:nvPr/>
              </p:nvSpPr>
              <p:spPr>
                <a:xfrm>
                  <a:off x="4773625" y="3629272"/>
                  <a:ext cx="237579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GB" sz="2800" dirty="0"/>
                    <a:t>4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a14:m>
                  <a:r>
                    <a:rPr lang="en-GB" sz="2800" dirty="0"/>
                    <a:t> 5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a14:m>
                  <a:r>
                    <a:rPr lang="en-GB" sz="2800" dirty="0"/>
                    <a:t> 2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GB" sz="2800" dirty="0"/>
                    <a:t> 22</a:t>
                  </a:r>
                </a:p>
              </p:txBody>
            </p:sp>
          </mc:Choice>
          <mc:Fallback xmlns="">
            <p:sp>
              <p:nvSpPr>
                <p:cNvPr id="235" name="TextBox 2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3625" y="3629272"/>
                  <a:ext cx="2375797" cy="523220"/>
                </a:xfrm>
                <a:prstGeom prst="rect">
                  <a:avLst/>
                </a:prstGeom>
                <a:blipFill>
                  <a:blip r:embed="rId9"/>
                  <a:stretch>
                    <a:fillRect l="-5128" t="-10465" r="-4103" b="-3255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236" name="Group 235"/>
            <p:cNvGrpSpPr/>
            <p:nvPr/>
          </p:nvGrpSpPr>
          <p:grpSpPr>
            <a:xfrm>
              <a:off x="2441773" y="3593055"/>
              <a:ext cx="824876" cy="816033"/>
              <a:chOff x="715216" y="2803611"/>
              <a:chExt cx="824876" cy="816033"/>
            </a:xfrm>
          </p:grpSpPr>
          <p:sp>
            <p:nvSpPr>
              <p:cNvPr id="237" name="Rectangle 236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Rectangle 237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Rectangle 238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Rectangle 239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Rectangle 240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2" name="Rectangle 241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3" name="Rectangle 242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4" name="Rectangle 243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45" name="Group 244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246" name="Rectangle 245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7" name="Rectangle 246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8" name="Rectangle 247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9" name="Rectangle 248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0" name="Rectangle 249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1" name="Rectangle 250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2" name="Rectangle 251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3" name="Rectangle 252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254" name="Picture 25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2679453" y="3725298"/>
              <a:ext cx="410222" cy="468000"/>
            </a:xfrm>
            <a:prstGeom prst="rect">
              <a:avLst/>
            </a:prstGeom>
          </p:spPr>
        </p:pic>
        <p:pic>
          <p:nvPicPr>
            <p:cNvPr id="255" name="Picture 254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2755227" y="3938308"/>
              <a:ext cx="410222" cy="468000"/>
            </a:xfrm>
            <a:prstGeom prst="rect">
              <a:avLst/>
            </a:prstGeom>
          </p:spPr>
        </p:pic>
        <p:pic>
          <p:nvPicPr>
            <p:cNvPr id="256" name="Picture 25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2819971" y="3596336"/>
              <a:ext cx="410222" cy="468000"/>
            </a:xfrm>
            <a:prstGeom prst="rect">
              <a:avLst/>
            </a:prstGeom>
          </p:spPr>
        </p:pic>
        <p:pic>
          <p:nvPicPr>
            <p:cNvPr id="257" name="Picture 256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2504975" y="3580538"/>
              <a:ext cx="410222" cy="468000"/>
            </a:xfrm>
            <a:prstGeom prst="rect">
              <a:avLst/>
            </a:prstGeom>
          </p:spPr>
        </p:pic>
        <p:pic>
          <p:nvPicPr>
            <p:cNvPr id="258" name="Picture 257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2523334" y="3808842"/>
              <a:ext cx="410222" cy="46800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/>
        </p:nvGrpSpPr>
        <p:grpSpPr>
          <a:xfrm>
            <a:off x="650088" y="4426757"/>
            <a:ext cx="7284233" cy="916743"/>
            <a:chOff x="650088" y="4426757"/>
            <a:chExt cx="7284233" cy="916743"/>
          </a:xfrm>
        </p:grpSpPr>
        <p:grpSp>
          <p:nvGrpSpPr>
            <p:cNvPr id="259" name="Group 258"/>
            <p:cNvGrpSpPr/>
            <p:nvPr/>
          </p:nvGrpSpPr>
          <p:grpSpPr>
            <a:xfrm>
              <a:off x="650088" y="4426757"/>
              <a:ext cx="824876" cy="816033"/>
              <a:chOff x="715216" y="2803611"/>
              <a:chExt cx="824876" cy="816033"/>
            </a:xfrm>
          </p:grpSpPr>
          <p:sp>
            <p:nvSpPr>
              <p:cNvPr id="260" name="Rectangle 259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1" name="Rectangle 260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Rectangle 261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3" name="Rectangle 262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4" name="Rectangle 263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Rectangle 264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6" name="Rectangle 265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7" name="Rectangle 266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68" name="Group 267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269" name="Rectangle 268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0" name="Rectangle 269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1" name="Rectangle 270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2" name="Rectangle 271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" name="Rectangle 272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4" name="Rectangle 273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5" name="Rectangle 274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6" name="Rectangle 275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277" name="Picture 276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887768" y="4559000"/>
              <a:ext cx="410222" cy="468000"/>
            </a:xfrm>
            <a:prstGeom prst="rect">
              <a:avLst/>
            </a:prstGeom>
          </p:spPr>
        </p:pic>
        <p:pic>
          <p:nvPicPr>
            <p:cNvPr id="278" name="Picture 277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963542" y="4772010"/>
              <a:ext cx="410222" cy="468000"/>
            </a:xfrm>
            <a:prstGeom prst="rect">
              <a:avLst/>
            </a:prstGeom>
          </p:spPr>
        </p:pic>
        <p:pic>
          <p:nvPicPr>
            <p:cNvPr id="279" name="Picture 278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028286" y="4430038"/>
              <a:ext cx="410222" cy="468000"/>
            </a:xfrm>
            <a:prstGeom prst="rect">
              <a:avLst/>
            </a:prstGeom>
          </p:spPr>
        </p:pic>
        <p:pic>
          <p:nvPicPr>
            <p:cNvPr id="280" name="Picture 27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713290" y="4414240"/>
              <a:ext cx="410222" cy="468000"/>
            </a:xfrm>
            <a:prstGeom prst="rect">
              <a:avLst/>
            </a:prstGeom>
          </p:spPr>
        </p:pic>
        <p:pic>
          <p:nvPicPr>
            <p:cNvPr id="281" name="Picture 28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731649" y="4642544"/>
              <a:ext cx="410222" cy="468000"/>
            </a:xfrm>
            <a:prstGeom prst="rect">
              <a:avLst/>
            </a:prstGeom>
          </p:spPr>
        </p:pic>
        <p:grpSp>
          <p:nvGrpSpPr>
            <p:cNvPr id="282" name="Group 281"/>
            <p:cNvGrpSpPr/>
            <p:nvPr/>
          </p:nvGrpSpPr>
          <p:grpSpPr>
            <a:xfrm>
              <a:off x="1490883" y="4472371"/>
              <a:ext cx="824876" cy="816033"/>
              <a:chOff x="715216" y="2803611"/>
              <a:chExt cx="824876" cy="816033"/>
            </a:xfrm>
          </p:grpSpPr>
          <p:sp>
            <p:nvSpPr>
              <p:cNvPr id="283" name="Rectangle 282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4" name="Rectangle 283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5" name="Rectangle 284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6" name="Rectangle 285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7" name="Rectangle 286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8" name="Rectangle 287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9" name="Rectangle 288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0" name="Rectangle 289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91" name="Group 290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292" name="Rectangle 291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3" name="Rectangle 292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4" name="Rectangle 293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5" name="Rectangle 294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6" name="Rectangle 295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7" name="Rectangle 296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8" name="Rectangle 297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9" name="Rectangle 298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300" name="Picture 29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728563" y="4604614"/>
              <a:ext cx="410222" cy="468000"/>
            </a:xfrm>
            <a:prstGeom prst="rect">
              <a:avLst/>
            </a:prstGeom>
          </p:spPr>
        </p:pic>
        <p:pic>
          <p:nvPicPr>
            <p:cNvPr id="301" name="Picture 30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1804337" y="4817624"/>
              <a:ext cx="410222" cy="468000"/>
            </a:xfrm>
            <a:prstGeom prst="rect">
              <a:avLst/>
            </a:prstGeom>
          </p:spPr>
        </p:pic>
        <p:pic>
          <p:nvPicPr>
            <p:cNvPr id="302" name="Picture 30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1869081" y="4475652"/>
              <a:ext cx="410222" cy="468000"/>
            </a:xfrm>
            <a:prstGeom prst="rect">
              <a:avLst/>
            </a:prstGeom>
          </p:spPr>
        </p:pic>
        <p:pic>
          <p:nvPicPr>
            <p:cNvPr id="303" name="Picture 302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1554085" y="4459854"/>
              <a:ext cx="410222" cy="468000"/>
            </a:xfrm>
            <a:prstGeom prst="rect">
              <a:avLst/>
            </a:prstGeom>
          </p:spPr>
        </p:pic>
        <p:pic>
          <p:nvPicPr>
            <p:cNvPr id="304" name="Picture 30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1572444" y="4688158"/>
              <a:ext cx="410222" cy="468000"/>
            </a:xfrm>
            <a:prstGeom prst="rect">
              <a:avLst/>
            </a:prstGeom>
          </p:spPr>
        </p:pic>
        <p:grpSp>
          <p:nvGrpSpPr>
            <p:cNvPr id="305" name="Group 304"/>
            <p:cNvGrpSpPr/>
            <p:nvPr/>
          </p:nvGrpSpPr>
          <p:grpSpPr>
            <a:xfrm>
              <a:off x="2349620" y="4495453"/>
              <a:ext cx="824876" cy="816033"/>
              <a:chOff x="715216" y="2803611"/>
              <a:chExt cx="824876" cy="816033"/>
            </a:xfrm>
          </p:grpSpPr>
          <p:sp>
            <p:nvSpPr>
              <p:cNvPr id="306" name="Rectangle 305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7" name="Rectangle 306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8" name="Rectangle 307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9" name="Rectangle 308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0" name="Rectangle 309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1" name="Rectangle 310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2" name="Rectangle 311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3" name="Rectangle 312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14" name="Group 313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315" name="Rectangle 314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6" name="Rectangle 315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7" name="Rectangle 316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8" name="Rectangle 317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9" name="Rectangle 318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0" name="Rectangle 319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1" name="Rectangle 320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22" name="Rectangle 321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323" name="Picture 322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2587300" y="4627696"/>
              <a:ext cx="410222" cy="468000"/>
            </a:xfrm>
            <a:prstGeom prst="rect">
              <a:avLst/>
            </a:prstGeom>
          </p:spPr>
        </p:pic>
        <p:pic>
          <p:nvPicPr>
            <p:cNvPr id="324" name="Picture 32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2663074" y="4840706"/>
              <a:ext cx="410222" cy="468000"/>
            </a:xfrm>
            <a:prstGeom prst="rect">
              <a:avLst/>
            </a:prstGeom>
          </p:spPr>
        </p:pic>
        <p:pic>
          <p:nvPicPr>
            <p:cNvPr id="325" name="Picture 324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2727818" y="4498734"/>
              <a:ext cx="410222" cy="468000"/>
            </a:xfrm>
            <a:prstGeom prst="rect">
              <a:avLst/>
            </a:prstGeom>
          </p:spPr>
        </p:pic>
        <p:pic>
          <p:nvPicPr>
            <p:cNvPr id="326" name="Picture 32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2412822" y="4482936"/>
              <a:ext cx="410222" cy="468000"/>
            </a:xfrm>
            <a:prstGeom prst="rect">
              <a:avLst/>
            </a:prstGeom>
          </p:spPr>
        </p:pic>
        <p:pic>
          <p:nvPicPr>
            <p:cNvPr id="327" name="Picture 326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2431181" y="4711240"/>
              <a:ext cx="410222" cy="468000"/>
            </a:xfrm>
            <a:prstGeom prst="rect">
              <a:avLst/>
            </a:prstGeom>
          </p:spPr>
        </p:pic>
        <p:grpSp>
          <p:nvGrpSpPr>
            <p:cNvPr id="328" name="Group 327"/>
            <p:cNvGrpSpPr/>
            <p:nvPr/>
          </p:nvGrpSpPr>
          <p:grpSpPr>
            <a:xfrm>
              <a:off x="4096267" y="4507306"/>
              <a:ext cx="824876" cy="816033"/>
              <a:chOff x="715216" y="2803611"/>
              <a:chExt cx="824876" cy="816033"/>
            </a:xfrm>
          </p:grpSpPr>
          <p:sp>
            <p:nvSpPr>
              <p:cNvPr id="329" name="Rectangle 328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0" name="Rectangle 329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1" name="Rectangle 330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2" name="Rectangle 331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3" name="Rectangle 332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4" name="Rectangle 333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5" name="Rectangle 334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36" name="Rectangle 335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37" name="Group 336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338" name="Rectangle 337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9" name="Rectangle 338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0" name="Rectangle 339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1" name="Rectangle 340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2" name="Rectangle 341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3" name="Rectangle 342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4" name="Rectangle 343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5" name="Rectangle 344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346" name="Picture 34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4333947" y="4639549"/>
              <a:ext cx="410222" cy="468000"/>
            </a:xfrm>
            <a:prstGeom prst="rect">
              <a:avLst/>
            </a:prstGeom>
          </p:spPr>
        </p:pic>
        <p:pic>
          <p:nvPicPr>
            <p:cNvPr id="347" name="Picture 346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5154322" y="4574503"/>
              <a:ext cx="410222" cy="468000"/>
            </a:xfrm>
            <a:prstGeom prst="rect">
              <a:avLst/>
            </a:prstGeom>
          </p:spPr>
        </p:pic>
        <p:pic>
          <p:nvPicPr>
            <p:cNvPr id="348" name="Picture 347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4409721" y="4852559"/>
              <a:ext cx="410222" cy="468000"/>
            </a:xfrm>
            <a:prstGeom prst="rect">
              <a:avLst/>
            </a:prstGeom>
          </p:spPr>
        </p:pic>
        <p:pic>
          <p:nvPicPr>
            <p:cNvPr id="349" name="Picture 348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4885422" y="4625648"/>
              <a:ext cx="410222" cy="468000"/>
            </a:xfrm>
            <a:prstGeom prst="rect">
              <a:avLst/>
            </a:prstGeom>
          </p:spPr>
        </p:pic>
        <p:pic>
          <p:nvPicPr>
            <p:cNvPr id="350" name="Picture 34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4474465" y="4510587"/>
              <a:ext cx="410222" cy="468000"/>
            </a:xfrm>
            <a:prstGeom prst="rect">
              <a:avLst/>
            </a:prstGeom>
          </p:spPr>
        </p:pic>
        <p:pic>
          <p:nvPicPr>
            <p:cNvPr id="351" name="Picture 35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4159469" y="4494789"/>
              <a:ext cx="410222" cy="468000"/>
            </a:xfrm>
            <a:prstGeom prst="rect">
              <a:avLst/>
            </a:prstGeom>
          </p:spPr>
        </p:pic>
        <p:pic>
          <p:nvPicPr>
            <p:cNvPr id="352" name="Picture 35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4177828" y="4723093"/>
              <a:ext cx="410222" cy="468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3" name="TextBox 352"/>
                <p:cNvSpPr txBox="1"/>
                <p:nvPr/>
              </p:nvSpPr>
              <p:spPr>
                <a:xfrm>
                  <a:off x="5558524" y="4563684"/>
                  <a:ext cx="2375797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l"/>
                  <a:r>
                    <a:rPr lang="en-GB" sz="2800" dirty="0"/>
                    <a:t>5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a14:m>
                  <a:r>
                    <a:rPr lang="en-GB" sz="2800" dirty="0"/>
                    <a:t> 5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a14:m>
                  <a:r>
                    <a:rPr lang="en-GB" sz="2800" dirty="0"/>
                    <a:t> 2 </a:t>
                  </a:r>
                  <a14:m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en-GB" sz="2800" dirty="0"/>
                    <a:t> 27</a:t>
                  </a:r>
                </a:p>
              </p:txBody>
            </p:sp>
          </mc:Choice>
          <mc:Fallback xmlns="">
            <p:sp>
              <p:nvSpPr>
                <p:cNvPr id="353" name="TextBox 3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8524" y="4563684"/>
                  <a:ext cx="2375797" cy="523220"/>
                </a:xfrm>
                <a:prstGeom prst="rect">
                  <a:avLst/>
                </a:prstGeom>
                <a:blipFill>
                  <a:blip r:embed="rId10"/>
                  <a:stretch>
                    <a:fillRect l="-5385" t="-11765" r="-3846" b="-341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54" name="Group 353"/>
            <p:cNvGrpSpPr/>
            <p:nvPr/>
          </p:nvGrpSpPr>
          <p:grpSpPr>
            <a:xfrm>
              <a:off x="3226672" y="4527467"/>
              <a:ext cx="824876" cy="816033"/>
              <a:chOff x="715216" y="2803611"/>
              <a:chExt cx="824876" cy="816033"/>
            </a:xfrm>
          </p:grpSpPr>
          <p:sp>
            <p:nvSpPr>
              <p:cNvPr id="355" name="Rectangle 354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6" name="Rectangle 355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7" name="Rectangle 356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8" name="Rectangle 357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59" name="Rectangle 358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0" name="Rectangle 359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1" name="Rectangle 360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62" name="Rectangle 361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63" name="Group 362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364" name="Rectangle 363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5" name="Rectangle 364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6" name="Rectangle 365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7" name="Rectangle 366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8" name="Rectangle 367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9" name="Rectangle 368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0" name="Rectangle 369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71" name="Rectangle 370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372" name="Picture 37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3464352" y="4659710"/>
              <a:ext cx="410222" cy="468000"/>
            </a:xfrm>
            <a:prstGeom prst="rect">
              <a:avLst/>
            </a:prstGeom>
          </p:spPr>
        </p:pic>
        <p:pic>
          <p:nvPicPr>
            <p:cNvPr id="373" name="Picture 372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3540126" y="4872720"/>
              <a:ext cx="410222" cy="468000"/>
            </a:xfrm>
            <a:prstGeom prst="rect">
              <a:avLst/>
            </a:prstGeom>
          </p:spPr>
        </p:pic>
        <p:pic>
          <p:nvPicPr>
            <p:cNvPr id="374" name="Picture 37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3604870" y="4530748"/>
              <a:ext cx="410222" cy="468000"/>
            </a:xfrm>
            <a:prstGeom prst="rect">
              <a:avLst/>
            </a:prstGeom>
          </p:spPr>
        </p:pic>
        <p:pic>
          <p:nvPicPr>
            <p:cNvPr id="375" name="Picture 374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3289874" y="4514950"/>
              <a:ext cx="410222" cy="468000"/>
            </a:xfrm>
            <a:prstGeom prst="rect">
              <a:avLst/>
            </a:prstGeom>
          </p:spPr>
        </p:pic>
        <p:pic>
          <p:nvPicPr>
            <p:cNvPr id="376" name="Picture 37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3308233" y="4743254"/>
              <a:ext cx="410222" cy="468000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5988250" y="1812635"/>
            <a:ext cx="3423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/>
              <a:t>7,  12,  17,  22,  27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22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TextBox 13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716907" y="781285"/>
            <a:ext cx="38528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/>
              <a:t>Alex puts 8 in each nest and has 3 left over.</a:t>
            </a:r>
          </a:p>
        </p:txBody>
      </p:sp>
      <p:grpSp>
        <p:nvGrpSpPr>
          <p:cNvPr id="411" name="Group 410"/>
          <p:cNvGrpSpPr/>
          <p:nvPr/>
        </p:nvGrpSpPr>
        <p:grpSpPr>
          <a:xfrm>
            <a:off x="808984" y="2698914"/>
            <a:ext cx="1616707" cy="868715"/>
            <a:chOff x="5134076" y="646649"/>
            <a:chExt cx="1616707" cy="868715"/>
          </a:xfrm>
        </p:grpSpPr>
        <p:grpSp>
          <p:nvGrpSpPr>
            <p:cNvPr id="381" name="Group 380"/>
            <p:cNvGrpSpPr/>
            <p:nvPr/>
          </p:nvGrpSpPr>
          <p:grpSpPr>
            <a:xfrm>
              <a:off x="5154294" y="646649"/>
              <a:ext cx="824876" cy="816033"/>
              <a:chOff x="715216" y="2803611"/>
              <a:chExt cx="824876" cy="816033"/>
            </a:xfrm>
          </p:grpSpPr>
          <p:sp>
            <p:nvSpPr>
              <p:cNvPr id="382" name="Rectangle 381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3" name="Rectangle 382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4" name="Rectangle 383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5" name="Rectangle 384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6" name="Rectangle 385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7" name="Rectangle 386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8" name="Rectangle 387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9" name="Rectangle 388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0" name="Group 389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391" name="Rectangle 390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2" name="Rectangle 391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3" name="Rectangle 392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4" name="Rectangle 393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5" name="Rectangle 394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6" name="Rectangle 395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7" name="Rectangle 396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98" name="Rectangle 397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399" name="Picture 398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5391974" y="778892"/>
              <a:ext cx="410222" cy="468000"/>
            </a:xfrm>
            <a:prstGeom prst="rect">
              <a:avLst/>
            </a:prstGeom>
          </p:spPr>
        </p:pic>
        <p:pic>
          <p:nvPicPr>
            <p:cNvPr id="400" name="Picture 39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5467748" y="991902"/>
              <a:ext cx="410222" cy="468000"/>
            </a:xfrm>
            <a:prstGeom prst="rect">
              <a:avLst/>
            </a:prstGeom>
          </p:spPr>
        </p:pic>
        <p:pic>
          <p:nvPicPr>
            <p:cNvPr id="401" name="Picture 40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5532492" y="649930"/>
              <a:ext cx="410222" cy="468000"/>
            </a:xfrm>
            <a:prstGeom prst="rect">
              <a:avLst/>
            </a:prstGeom>
          </p:spPr>
        </p:pic>
        <p:pic>
          <p:nvPicPr>
            <p:cNvPr id="402" name="Picture 40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5217496" y="634132"/>
              <a:ext cx="410222" cy="468000"/>
            </a:xfrm>
            <a:prstGeom prst="rect">
              <a:avLst/>
            </a:prstGeom>
          </p:spPr>
        </p:pic>
        <p:pic>
          <p:nvPicPr>
            <p:cNvPr id="403" name="Picture 402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5235855" y="862436"/>
              <a:ext cx="410222" cy="468000"/>
            </a:xfrm>
            <a:prstGeom prst="rect">
              <a:avLst/>
            </a:prstGeom>
          </p:spPr>
        </p:pic>
        <p:pic>
          <p:nvPicPr>
            <p:cNvPr id="404" name="Picture 40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5355505" y="965085"/>
              <a:ext cx="410222" cy="468000"/>
            </a:xfrm>
            <a:prstGeom prst="rect">
              <a:avLst/>
            </a:prstGeom>
          </p:spPr>
        </p:pic>
        <p:pic>
          <p:nvPicPr>
            <p:cNvPr id="405" name="Picture 404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5134076" y="788308"/>
              <a:ext cx="410222" cy="468000"/>
            </a:xfrm>
            <a:prstGeom prst="rect">
              <a:avLst/>
            </a:prstGeom>
          </p:spPr>
        </p:pic>
        <p:pic>
          <p:nvPicPr>
            <p:cNvPr id="406" name="Picture 40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5555923" y="816808"/>
              <a:ext cx="410222" cy="468000"/>
            </a:xfrm>
            <a:prstGeom prst="rect">
              <a:avLst/>
            </a:prstGeom>
          </p:spPr>
        </p:pic>
        <p:pic>
          <p:nvPicPr>
            <p:cNvPr id="408" name="Picture 407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6340561" y="784712"/>
              <a:ext cx="410222" cy="468000"/>
            </a:xfrm>
            <a:prstGeom prst="rect">
              <a:avLst/>
            </a:prstGeom>
          </p:spPr>
        </p:pic>
        <p:pic>
          <p:nvPicPr>
            <p:cNvPr id="409" name="Picture 408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6071661" y="835857"/>
              <a:ext cx="410222" cy="468000"/>
            </a:xfrm>
            <a:prstGeom prst="rect">
              <a:avLst/>
            </a:prstGeom>
          </p:spPr>
        </p:pic>
        <p:pic>
          <p:nvPicPr>
            <p:cNvPr id="410" name="Picture 40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6259468" y="1047364"/>
              <a:ext cx="410222" cy="4680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2" name="TextBox 411"/>
              <p:cNvSpPr txBox="1"/>
              <p:nvPr/>
            </p:nvSpPr>
            <p:spPr>
              <a:xfrm>
                <a:off x="2565878" y="2909732"/>
                <a:ext cx="23757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1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8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11</a:t>
                </a:r>
              </a:p>
            </p:txBody>
          </p:sp>
        </mc:Choice>
        <mc:Fallback xmlns="">
          <p:sp>
            <p:nvSpPr>
              <p:cNvPr id="412" name="TextBox 4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5878" y="2909732"/>
                <a:ext cx="2375797" cy="523220"/>
              </a:xfrm>
              <a:prstGeom prst="rect">
                <a:avLst/>
              </a:prstGeom>
              <a:blipFill>
                <a:blip r:embed="rId6"/>
                <a:stretch>
                  <a:fillRect l="-5385" t="-10465" r="-3846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86" name="Group 585"/>
          <p:cNvGrpSpPr/>
          <p:nvPr/>
        </p:nvGrpSpPr>
        <p:grpSpPr>
          <a:xfrm>
            <a:off x="735330" y="3627256"/>
            <a:ext cx="2486685" cy="887107"/>
            <a:chOff x="7183656" y="4990056"/>
            <a:chExt cx="2486685" cy="887107"/>
          </a:xfrm>
        </p:grpSpPr>
        <p:pic>
          <p:nvPicPr>
            <p:cNvPr id="416" name="Picture 41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8387306" y="5353701"/>
              <a:ext cx="410222" cy="468000"/>
            </a:xfrm>
            <a:prstGeom prst="rect">
              <a:avLst/>
            </a:prstGeom>
          </p:spPr>
        </p:pic>
        <p:pic>
          <p:nvPicPr>
            <p:cNvPr id="426" name="Picture 42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9179026" y="5409163"/>
              <a:ext cx="410222" cy="468000"/>
            </a:xfrm>
            <a:prstGeom prst="rect">
              <a:avLst/>
            </a:prstGeom>
          </p:spPr>
        </p:pic>
        <p:pic>
          <p:nvPicPr>
            <p:cNvPr id="463" name="Picture 462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7517328" y="5351863"/>
              <a:ext cx="410222" cy="468000"/>
            </a:xfrm>
            <a:prstGeom prst="rect">
              <a:avLst/>
            </a:prstGeom>
          </p:spPr>
        </p:pic>
        <p:grpSp>
          <p:nvGrpSpPr>
            <p:cNvPr id="584" name="Group 583"/>
            <p:cNvGrpSpPr/>
            <p:nvPr/>
          </p:nvGrpSpPr>
          <p:grpSpPr>
            <a:xfrm>
              <a:off x="7183656" y="4990056"/>
              <a:ext cx="2486685" cy="834425"/>
              <a:chOff x="7183656" y="4990056"/>
              <a:chExt cx="2486685" cy="834425"/>
            </a:xfrm>
          </p:grpSpPr>
          <p:grpSp>
            <p:nvGrpSpPr>
              <p:cNvPr id="414" name="Group 413"/>
              <p:cNvGrpSpPr/>
              <p:nvPr/>
            </p:nvGrpSpPr>
            <p:grpSpPr>
              <a:xfrm>
                <a:off x="8073852" y="5008448"/>
                <a:ext cx="824876" cy="816033"/>
                <a:chOff x="715216" y="2803611"/>
                <a:chExt cx="824876" cy="816033"/>
              </a:xfrm>
            </p:grpSpPr>
            <p:sp>
              <p:nvSpPr>
                <p:cNvPr id="427" name="Rectangle 426"/>
                <p:cNvSpPr/>
                <p:nvPr/>
              </p:nvSpPr>
              <p:spPr>
                <a:xfrm rot="1217955">
                  <a:off x="1137409" y="2812360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8" name="Rectangle 427"/>
                <p:cNvSpPr/>
                <p:nvPr/>
              </p:nvSpPr>
              <p:spPr>
                <a:xfrm rot="18916726">
                  <a:off x="1146099" y="2812361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29" name="Rectangle 428"/>
                <p:cNvSpPr/>
                <p:nvPr/>
              </p:nvSpPr>
              <p:spPr>
                <a:xfrm rot="2792110">
                  <a:off x="1144092" y="288858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0" name="Rectangle 429"/>
                <p:cNvSpPr/>
                <p:nvPr/>
              </p:nvSpPr>
              <p:spPr>
                <a:xfrm rot="18762700">
                  <a:off x="1054403" y="291603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1" name="Rectangle 430"/>
                <p:cNvSpPr/>
                <p:nvPr/>
              </p:nvSpPr>
              <p:spPr>
                <a:xfrm rot="15681857">
                  <a:off x="1054403" y="285485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2" name="Rectangle 431"/>
                <p:cNvSpPr/>
                <p:nvPr/>
              </p:nvSpPr>
              <p:spPr>
                <a:xfrm rot="1217955">
                  <a:off x="963350" y="2803611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3" name="Rectangle 432"/>
                <p:cNvSpPr/>
                <p:nvPr/>
              </p:nvSpPr>
              <p:spPr>
                <a:xfrm rot="1217955">
                  <a:off x="1242718" y="289319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4" name="Rectangle 433"/>
                <p:cNvSpPr/>
                <p:nvPr/>
              </p:nvSpPr>
              <p:spPr>
                <a:xfrm rot="15681857">
                  <a:off x="1068820" y="2681432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435" name="Group 434"/>
                <p:cNvGrpSpPr/>
                <p:nvPr/>
              </p:nvGrpSpPr>
              <p:grpSpPr>
                <a:xfrm rot="1021673">
                  <a:off x="715216" y="2810062"/>
                  <a:ext cx="809689" cy="809582"/>
                  <a:chOff x="377205" y="3466505"/>
                  <a:chExt cx="809689" cy="809582"/>
                </a:xfrm>
              </p:grpSpPr>
              <p:sp>
                <p:nvSpPr>
                  <p:cNvPr id="436" name="Rectangle 435"/>
                  <p:cNvSpPr/>
                  <p:nvPr/>
                </p:nvSpPr>
                <p:spPr>
                  <a:xfrm rot="1217955">
                    <a:off x="784211" y="3475254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37" name="Rectangle 436"/>
                  <p:cNvSpPr/>
                  <p:nvPr/>
                </p:nvSpPr>
                <p:spPr>
                  <a:xfrm rot="18916726">
                    <a:off x="792901" y="3475255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38" name="Rectangle 437"/>
                  <p:cNvSpPr/>
                  <p:nvPr/>
                </p:nvSpPr>
                <p:spPr>
                  <a:xfrm rot="2792110">
                    <a:off x="790894" y="3551479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39" name="Rectangle 438"/>
                  <p:cNvSpPr/>
                  <p:nvPr/>
                </p:nvSpPr>
                <p:spPr>
                  <a:xfrm rot="18762700">
                    <a:off x="701205" y="3578933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0" name="Rectangle 439"/>
                  <p:cNvSpPr/>
                  <p:nvPr/>
                </p:nvSpPr>
                <p:spPr>
                  <a:xfrm rot="15681857">
                    <a:off x="701205" y="3517747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1" name="Rectangle 440"/>
                  <p:cNvSpPr/>
                  <p:nvPr/>
                </p:nvSpPr>
                <p:spPr>
                  <a:xfrm rot="1217955">
                    <a:off x="610152" y="3466505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2" name="Rectangle 441"/>
                  <p:cNvSpPr/>
                  <p:nvPr/>
                </p:nvSpPr>
                <p:spPr>
                  <a:xfrm rot="1217955">
                    <a:off x="889520" y="3556087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3" name="Rectangle 442"/>
                  <p:cNvSpPr/>
                  <p:nvPr/>
                </p:nvSpPr>
                <p:spPr>
                  <a:xfrm rot="15681857">
                    <a:off x="715622" y="3344326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pic>
            <p:nvPicPr>
              <p:cNvPr id="415" name="Picture 414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871525">
                <a:off x="8311532" y="5140691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17" name="Picture 416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871525">
                <a:off x="8452050" y="5011729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18" name="Picture 417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rot="16409896">
                <a:off x="8137054" y="4995931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19" name="Picture 418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rot="19871525">
                <a:off x="8155413" y="5224235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20" name="Picture 419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871525">
                <a:off x="8275063" y="5326884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21" name="Picture 420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rot="19871525">
                <a:off x="8053634" y="5150107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22" name="Picture 421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871525">
                <a:off x="8475481" y="5178607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23" name="Picture 422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rot="19871525">
                <a:off x="8316580" y="4991894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24" name="Picture 423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871525">
                <a:off x="9260119" y="5146511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25" name="Picture 424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rot="19871525">
                <a:off x="8991219" y="5197656"/>
                <a:ext cx="410222" cy="468000"/>
              </a:xfrm>
              <a:prstGeom prst="rect">
                <a:avLst/>
              </a:prstGeom>
            </p:spPr>
          </p:pic>
          <p:grpSp>
            <p:nvGrpSpPr>
              <p:cNvPr id="444" name="Group 443"/>
              <p:cNvGrpSpPr/>
              <p:nvPr/>
            </p:nvGrpSpPr>
            <p:grpSpPr>
              <a:xfrm>
                <a:off x="7203874" y="5006610"/>
                <a:ext cx="824876" cy="816033"/>
                <a:chOff x="715216" y="2803611"/>
                <a:chExt cx="824876" cy="816033"/>
              </a:xfrm>
            </p:grpSpPr>
            <p:sp>
              <p:nvSpPr>
                <p:cNvPr id="445" name="Rectangle 444"/>
                <p:cNvSpPr/>
                <p:nvPr/>
              </p:nvSpPr>
              <p:spPr>
                <a:xfrm rot="1217955">
                  <a:off x="1137409" y="2812360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6" name="Rectangle 445"/>
                <p:cNvSpPr/>
                <p:nvPr/>
              </p:nvSpPr>
              <p:spPr>
                <a:xfrm rot="18916726">
                  <a:off x="1146099" y="2812361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7" name="Rectangle 446"/>
                <p:cNvSpPr/>
                <p:nvPr/>
              </p:nvSpPr>
              <p:spPr>
                <a:xfrm rot="2792110">
                  <a:off x="1144092" y="288858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8" name="Rectangle 447"/>
                <p:cNvSpPr/>
                <p:nvPr/>
              </p:nvSpPr>
              <p:spPr>
                <a:xfrm rot="18762700">
                  <a:off x="1054403" y="291603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9" name="Rectangle 448"/>
                <p:cNvSpPr/>
                <p:nvPr/>
              </p:nvSpPr>
              <p:spPr>
                <a:xfrm rot="15681857">
                  <a:off x="1054403" y="285485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0" name="Rectangle 449"/>
                <p:cNvSpPr/>
                <p:nvPr/>
              </p:nvSpPr>
              <p:spPr>
                <a:xfrm rot="1217955">
                  <a:off x="963350" y="2803611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1" name="Rectangle 450"/>
                <p:cNvSpPr/>
                <p:nvPr/>
              </p:nvSpPr>
              <p:spPr>
                <a:xfrm rot="1217955">
                  <a:off x="1242718" y="289319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2" name="Rectangle 451"/>
                <p:cNvSpPr/>
                <p:nvPr/>
              </p:nvSpPr>
              <p:spPr>
                <a:xfrm rot="15681857">
                  <a:off x="1068820" y="2681432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453" name="Group 452"/>
                <p:cNvGrpSpPr/>
                <p:nvPr/>
              </p:nvGrpSpPr>
              <p:grpSpPr>
                <a:xfrm rot="1021673">
                  <a:off x="715216" y="2810062"/>
                  <a:ext cx="809689" cy="809582"/>
                  <a:chOff x="377205" y="3466505"/>
                  <a:chExt cx="809689" cy="809582"/>
                </a:xfrm>
              </p:grpSpPr>
              <p:sp>
                <p:nvSpPr>
                  <p:cNvPr id="454" name="Rectangle 453"/>
                  <p:cNvSpPr/>
                  <p:nvPr/>
                </p:nvSpPr>
                <p:spPr>
                  <a:xfrm rot="1217955">
                    <a:off x="784211" y="3475254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5" name="Rectangle 454"/>
                  <p:cNvSpPr/>
                  <p:nvPr/>
                </p:nvSpPr>
                <p:spPr>
                  <a:xfrm rot="18916726">
                    <a:off x="792901" y="3475255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6" name="Rectangle 455"/>
                  <p:cNvSpPr/>
                  <p:nvPr/>
                </p:nvSpPr>
                <p:spPr>
                  <a:xfrm rot="2792110">
                    <a:off x="790894" y="3551479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7" name="Rectangle 456"/>
                  <p:cNvSpPr/>
                  <p:nvPr/>
                </p:nvSpPr>
                <p:spPr>
                  <a:xfrm rot="18762700">
                    <a:off x="701205" y="3578933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8" name="Rectangle 457"/>
                  <p:cNvSpPr/>
                  <p:nvPr/>
                </p:nvSpPr>
                <p:spPr>
                  <a:xfrm rot="15681857">
                    <a:off x="701205" y="3517747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9" name="Rectangle 458"/>
                  <p:cNvSpPr/>
                  <p:nvPr/>
                </p:nvSpPr>
                <p:spPr>
                  <a:xfrm rot="1217955">
                    <a:off x="610152" y="3466505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60" name="Rectangle 459"/>
                  <p:cNvSpPr/>
                  <p:nvPr/>
                </p:nvSpPr>
                <p:spPr>
                  <a:xfrm rot="1217955">
                    <a:off x="889520" y="3556087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61" name="Rectangle 460"/>
                  <p:cNvSpPr/>
                  <p:nvPr/>
                </p:nvSpPr>
                <p:spPr>
                  <a:xfrm rot="15681857">
                    <a:off x="715622" y="3344326"/>
                    <a:ext cx="72000" cy="720000"/>
                  </a:xfrm>
                  <a:prstGeom prst="rect">
                    <a:avLst/>
                  </a:prstGeom>
                  <a:solidFill>
                    <a:schemeClr val="accent2">
                      <a:lumMod val="5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pic>
            <p:nvPicPr>
              <p:cNvPr id="462" name="Picture 461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871525">
                <a:off x="7441554" y="5138853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64" name="Picture 463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871525">
                <a:off x="7582072" y="5009891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65" name="Picture 464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rot="16409896">
                <a:off x="7267076" y="4994093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66" name="Picture 465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rot="19871525">
                <a:off x="7285435" y="5222397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67" name="Picture 466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871525">
                <a:off x="7405085" y="5325046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68" name="Picture 467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rot="19871525">
                <a:off x="7183656" y="5148269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69" name="Picture 468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9871525">
                <a:off x="7605503" y="5176769"/>
                <a:ext cx="410222" cy="468000"/>
              </a:xfrm>
              <a:prstGeom prst="rect">
                <a:avLst/>
              </a:prstGeom>
            </p:spPr>
          </p:pic>
          <p:pic>
            <p:nvPicPr>
              <p:cNvPr id="470" name="Picture 469" descr="A yellow circle on a black background&#10;&#10;Description automatically generated with medium confidence">
                <a:extLst>
                  <a:ext uri="{FF2B5EF4-FFF2-40B4-BE49-F238E27FC236}">
                    <a16:creationId xmlns:a16="http://schemas.microsoft.com/office/drawing/2014/main" id="{553FFE95-6CB7-CC41-9F70-5B1334D58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 rot="19871525">
                <a:off x="7446602" y="4990056"/>
                <a:ext cx="410222" cy="468000"/>
              </a:xfrm>
              <a:prstGeom prst="rect">
                <a:avLst/>
              </a:prstGeom>
            </p:spPr>
          </p:pic>
        </p:grpSp>
      </p:grpSp>
      <p:grpSp>
        <p:nvGrpSpPr>
          <p:cNvPr id="499" name="Group 498"/>
          <p:cNvGrpSpPr/>
          <p:nvPr/>
        </p:nvGrpSpPr>
        <p:grpSpPr>
          <a:xfrm>
            <a:off x="672165" y="4536451"/>
            <a:ext cx="3377275" cy="887696"/>
            <a:chOff x="6293066" y="4989467"/>
            <a:chExt cx="3377275" cy="887696"/>
          </a:xfrm>
        </p:grpSpPr>
        <p:grpSp>
          <p:nvGrpSpPr>
            <p:cNvPr id="500" name="Group 499"/>
            <p:cNvGrpSpPr/>
            <p:nvPr/>
          </p:nvGrpSpPr>
          <p:grpSpPr>
            <a:xfrm>
              <a:off x="8073852" y="5008448"/>
              <a:ext cx="824876" cy="816033"/>
              <a:chOff x="715216" y="2803611"/>
              <a:chExt cx="824876" cy="816033"/>
            </a:xfrm>
          </p:grpSpPr>
          <p:sp>
            <p:nvSpPr>
              <p:cNvPr id="567" name="Rectangle 566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8" name="Rectangle 567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9" name="Rectangle 568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0" name="Rectangle 569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1" name="Rectangle 570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2" name="Rectangle 571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3" name="Rectangle 572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4" name="Rectangle 573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75" name="Group 574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576" name="Rectangle 575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7" name="Rectangle 576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8" name="Rectangle 577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9" name="Rectangle 578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0" name="Rectangle 579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1" name="Rectangle 580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2" name="Rectangle 581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3" name="Rectangle 582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501" name="Picture 50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8311532" y="5140691"/>
              <a:ext cx="410222" cy="468000"/>
            </a:xfrm>
            <a:prstGeom prst="rect">
              <a:avLst/>
            </a:prstGeom>
          </p:spPr>
        </p:pic>
        <p:pic>
          <p:nvPicPr>
            <p:cNvPr id="502" name="Picture 50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8387306" y="5353701"/>
              <a:ext cx="410222" cy="468000"/>
            </a:xfrm>
            <a:prstGeom prst="rect">
              <a:avLst/>
            </a:prstGeom>
          </p:spPr>
        </p:pic>
        <p:pic>
          <p:nvPicPr>
            <p:cNvPr id="503" name="Picture 502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8452050" y="5011729"/>
              <a:ext cx="410222" cy="468000"/>
            </a:xfrm>
            <a:prstGeom prst="rect">
              <a:avLst/>
            </a:prstGeom>
          </p:spPr>
        </p:pic>
        <p:pic>
          <p:nvPicPr>
            <p:cNvPr id="504" name="Picture 50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8137054" y="4995931"/>
              <a:ext cx="410222" cy="468000"/>
            </a:xfrm>
            <a:prstGeom prst="rect">
              <a:avLst/>
            </a:prstGeom>
          </p:spPr>
        </p:pic>
        <p:pic>
          <p:nvPicPr>
            <p:cNvPr id="505" name="Picture 504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8155413" y="5224235"/>
              <a:ext cx="410222" cy="468000"/>
            </a:xfrm>
            <a:prstGeom prst="rect">
              <a:avLst/>
            </a:prstGeom>
          </p:spPr>
        </p:pic>
        <p:pic>
          <p:nvPicPr>
            <p:cNvPr id="506" name="Picture 50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8275063" y="5326884"/>
              <a:ext cx="410222" cy="468000"/>
            </a:xfrm>
            <a:prstGeom prst="rect">
              <a:avLst/>
            </a:prstGeom>
          </p:spPr>
        </p:pic>
        <p:pic>
          <p:nvPicPr>
            <p:cNvPr id="508" name="Picture 507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8475481" y="5178607"/>
              <a:ext cx="410222" cy="468000"/>
            </a:xfrm>
            <a:prstGeom prst="rect">
              <a:avLst/>
            </a:prstGeom>
          </p:spPr>
        </p:pic>
        <p:pic>
          <p:nvPicPr>
            <p:cNvPr id="509" name="Picture 508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8316580" y="4991894"/>
              <a:ext cx="410222" cy="468000"/>
            </a:xfrm>
            <a:prstGeom prst="rect">
              <a:avLst/>
            </a:prstGeom>
          </p:spPr>
        </p:pic>
        <p:pic>
          <p:nvPicPr>
            <p:cNvPr id="510" name="Picture 50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9260119" y="5146511"/>
              <a:ext cx="410222" cy="468000"/>
            </a:xfrm>
            <a:prstGeom prst="rect">
              <a:avLst/>
            </a:prstGeom>
          </p:spPr>
        </p:pic>
        <p:pic>
          <p:nvPicPr>
            <p:cNvPr id="511" name="Picture 51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8991219" y="5197656"/>
              <a:ext cx="410222" cy="468000"/>
            </a:xfrm>
            <a:prstGeom prst="rect">
              <a:avLst/>
            </a:prstGeom>
          </p:spPr>
        </p:pic>
        <p:pic>
          <p:nvPicPr>
            <p:cNvPr id="512" name="Picture 51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9179026" y="5409163"/>
              <a:ext cx="410222" cy="468000"/>
            </a:xfrm>
            <a:prstGeom prst="rect">
              <a:avLst/>
            </a:prstGeom>
          </p:spPr>
        </p:pic>
        <p:grpSp>
          <p:nvGrpSpPr>
            <p:cNvPr id="513" name="Group 512"/>
            <p:cNvGrpSpPr/>
            <p:nvPr/>
          </p:nvGrpSpPr>
          <p:grpSpPr>
            <a:xfrm>
              <a:off x="7203874" y="5006610"/>
              <a:ext cx="824876" cy="816033"/>
              <a:chOff x="715216" y="2803611"/>
              <a:chExt cx="824876" cy="816033"/>
            </a:xfrm>
          </p:grpSpPr>
          <p:sp>
            <p:nvSpPr>
              <p:cNvPr id="550" name="Rectangle 549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1" name="Rectangle 550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2" name="Rectangle 551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3" name="Rectangle 552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4" name="Rectangle 553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5" name="Rectangle 554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6" name="Rectangle 555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7" name="Rectangle 556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58" name="Group 557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559" name="Rectangle 558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0" name="Rectangle 559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1" name="Rectangle 560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2" name="Rectangle 561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3" name="Rectangle 562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4" name="Rectangle 563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5" name="Rectangle 564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6" name="Rectangle 565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514" name="Picture 51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7441554" y="5138853"/>
              <a:ext cx="410222" cy="468000"/>
            </a:xfrm>
            <a:prstGeom prst="rect">
              <a:avLst/>
            </a:prstGeom>
          </p:spPr>
        </p:pic>
        <p:pic>
          <p:nvPicPr>
            <p:cNvPr id="515" name="Picture 514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7517328" y="5351863"/>
              <a:ext cx="410222" cy="468000"/>
            </a:xfrm>
            <a:prstGeom prst="rect">
              <a:avLst/>
            </a:prstGeom>
          </p:spPr>
        </p:pic>
        <p:pic>
          <p:nvPicPr>
            <p:cNvPr id="516" name="Picture 51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7582072" y="5009891"/>
              <a:ext cx="410222" cy="468000"/>
            </a:xfrm>
            <a:prstGeom prst="rect">
              <a:avLst/>
            </a:prstGeom>
          </p:spPr>
        </p:pic>
        <p:pic>
          <p:nvPicPr>
            <p:cNvPr id="517" name="Picture 516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7267076" y="4994093"/>
              <a:ext cx="410222" cy="468000"/>
            </a:xfrm>
            <a:prstGeom prst="rect">
              <a:avLst/>
            </a:prstGeom>
          </p:spPr>
        </p:pic>
        <p:pic>
          <p:nvPicPr>
            <p:cNvPr id="518" name="Picture 517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7285435" y="5222397"/>
              <a:ext cx="410222" cy="468000"/>
            </a:xfrm>
            <a:prstGeom prst="rect">
              <a:avLst/>
            </a:prstGeom>
          </p:spPr>
        </p:pic>
        <p:pic>
          <p:nvPicPr>
            <p:cNvPr id="519" name="Picture 518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7405085" y="5325046"/>
              <a:ext cx="410222" cy="468000"/>
            </a:xfrm>
            <a:prstGeom prst="rect">
              <a:avLst/>
            </a:prstGeom>
          </p:spPr>
        </p:pic>
        <p:pic>
          <p:nvPicPr>
            <p:cNvPr id="520" name="Picture 51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7183656" y="5148269"/>
              <a:ext cx="410222" cy="468000"/>
            </a:xfrm>
            <a:prstGeom prst="rect">
              <a:avLst/>
            </a:prstGeom>
          </p:spPr>
        </p:pic>
        <p:pic>
          <p:nvPicPr>
            <p:cNvPr id="521" name="Picture 52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7605503" y="5176769"/>
              <a:ext cx="410222" cy="468000"/>
            </a:xfrm>
            <a:prstGeom prst="rect">
              <a:avLst/>
            </a:prstGeom>
          </p:spPr>
        </p:pic>
        <p:grpSp>
          <p:nvGrpSpPr>
            <p:cNvPr id="523" name="Group 522"/>
            <p:cNvGrpSpPr/>
            <p:nvPr/>
          </p:nvGrpSpPr>
          <p:grpSpPr>
            <a:xfrm>
              <a:off x="6313284" y="5006021"/>
              <a:ext cx="824876" cy="816033"/>
              <a:chOff x="715216" y="2803611"/>
              <a:chExt cx="824876" cy="816033"/>
            </a:xfrm>
          </p:grpSpPr>
          <p:sp>
            <p:nvSpPr>
              <p:cNvPr id="533" name="Rectangle 532"/>
              <p:cNvSpPr/>
              <p:nvPr/>
            </p:nvSpPr>
            <p:spPr>
              <a:xfrm rot="1217955">
                <a:off x="1137409" y="2812360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4" name="Rectangle 533"/>
              <p:cNvSpPr/>
              <p:nvPr/>
            </p:nvSpPr>
            <p:spPr>
              <a:xfrm rot="18916726">
                <a:off x="1146099" y="281236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5" name="Rectangle 534"/>
              <p:cNvSpPr/>
              <p:nvPr/>
            </p:nvSpPr>
            <p:spPr>
              <a:xfrm rot="2792110">
                <a:off x="1144092" y="2888585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6" name="Rectangle 535"/>
              <p:cNvSpPr/>
              <p:nvPr/>
            </p:nvSpPr>
            <p:spPr>
              <a:xfrm rot="18762700">
                <a:off x="1054403" y="2916039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7" name="Rectangle 536"/>
              <p:cNvSpPr/>
              <p:nvPr/>
            </p:nvSpPr>
            <p:spPr>
              <a:xfrm rot="15681857">
                <a:off x="1054403" y="285485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8" name="Rectangle 537"/>
              <p:cNvSpPr/>
              <p:nvPr/>
            </p:nvSpPr>
            <p:spPr>
              <a:xfrm rot="1217955">
                <a:off x="963350" y="2803611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9" name="Rectangle 538"/>
              <p:cNvSpPr/>
              <p:nvPr/>
            </p:nvSpPr>
            <p:spPr>
              <a:xfrm rot="1217955">
                <a:off x="1242718" y="2893193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0" name="Rectangle 539"/>
              <p:cNvSpPr/>
              <p:nvPr/>
            </p:nvSpPr>
            <p:spPr>
              <a:xfrm rot="15681857">
                <a:off x="1068820" y="2681432"/>
                <a:ext cx="72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41" name="Group 540"/>
              <p:cNvGrpSpPr/>
              <p:nvPr/>
            </p:nvGrpSpPr>
            <p:grpSpPr>
              <a:xfrm rot="1021673">
                <a:off x="715216" y="2810062"/>
                <a:ext cx="809689" cy="809582"/>
                <a:chOff x="377205" y="3466505"/>
                <a:chExt cx="809689" cy="809582"/>
              </a:xfrm>
            </p:grpSpPr>
            <p:sp>
              <p:nvSpPr>
                <p:cNvPr id="542" name="Rectangle 541"/>
                <p:cNvSpPr/>
                <p:nvPr/>
              </p:nvSpPr>
              <p:spPr>
                <a:xfrm rot="1217955">
                  <a:off x="784211" y="3475254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3" name="Rectangle 542"/>
                <p:cNvSpPr/>
                <p:nvPr/>
              </p:nvSpPr>
              <p:spPr>
                <a:xfrm rot="18916726">
                  <a:off x="792901" y="347525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4" name="Rectangle 543"/>
                <p:cNvSpPr/>
                <p:nvPr/>
              </p:nvSpPr>
              <p:spPr>
                <a:xfrm rot="2792110">
                  <a:off x="790894" y="3551479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5" name="Rectangle 544"/>
                <p:cNvSpPr/>
                <p:nvPr/>
              </p:nvSpPr>
              <p:spPr>
                <a:xfrm rot="18762700">
                  <a:off x="701205" y="3578933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6" name="Rectangle 545"/>
                <p:cNvSpPr/>
                <p:nvPr/>
              </p:nvSpPr>
              <p:spPr>
                <a:xfrm rot="15681857">
                  <a:off x="701205" y="351774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7" name="Rectangle 546"/>
                <p:cNvSpPr/>
                <p:nvPr/>
              </p:nvSpPr>
              <p:spPr>
                <a:xfrm rot="1217955">
                  <a:off x="610152" y="3466505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8" name="Rectangle 547"/>
                <p:cNvSpPr/>
                <p:nvPr/>
              </p:nvSpPr>
              <p:spPr>
                <a:xfrm rot="1217955">
                  <a:off x="889520" y="3556087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9" name="Rectangle 548"/>
                <p:cNvSpPr/>
                <p:nvPr/>
              </p:nvSpPr>
              <p:spPr>
                <a:xfrm rot="15681857">
                  <a:off x="715622" y="3344326"/>
                  <a:ext cx="72000" cy="720000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pic>
          <p:nvPicPr>
            <p:cNvPr id="524" name="Picture 523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6550964" y="5138264"/>
              <a:ext cx="410222" cy="468000"/>
            </a:xfrm>
            <a:prstGeom prst="rect">
              <a:avLst/>
            </a:prstGeom>
          </p:spPr>
        </p:pic>
        <p:pic>
          <p:nvPicPr>
            <p:cNvPr id="525" name="Picture 524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2525458">
              <a:off x="6626738" y="5351274"/>
              <a:ext cx="410222" cy="468000"/>
            </a:xfrm>
            <a:prstGeom prst="rect">
              <a:avLst/>
            </a:prstGeom>
          </p:spPr>
        </p:pic>
        <p:pic>
          <p:nvPicPr>
            <p:cNvPr id="526" name="Picture 525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6691482" y="5009302"/>
              <a:ext cx="410222" cy="468000"/>
            </a:xfrm>
            <a:prstGeom prst="rect">
              <a:avLst/>
            </a:prstGeom>
          </p:spPr>
        </p:pic>
        <p:pic>
          <p:nvPicPr>
            <p:cNvPr id="527" name="Picture 526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6409896">
              <a:off x="6376486" y="4993504"/>
              <a:ext cx="410222" cy="468000"/>
            </a:xfrm>
            <a:prstGeom prst="rect">
              <a:avLst/>
            </a:prstGeom>
          </p:spPr>
        </p:pic>
        <p:pic>
          <p:nvPicPr>
            <p:cNvPr id="528" name="Picture 527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6394845" y="5221808"/>
              <a:ext cx="410222" cy="468000"/>
            </a:xfrm>
            <a:prstGeom prst="rect">
              <a:avLst/>
            </a:prstGeom>
          </p:spPr>
        </p:pic>
        <p:pic>
          <p:nvPicPr>
            <p:cNvPr id="530" name="Picture 529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6293066" y="5147680"/>
              <a:ext cx="410222" cy="468000"/>
            </a:xfrm>
            <a:prstGeom prst="rect">
              <a:avLst/>
            </a:prstGeom>
          </p:spPr>
        </p:pic>
        <p:pic>
          <p:nvPicPr>
            <p:cNvPr id="531" name="Picture 530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9871525">
              <a:off x="6714913" y="5176180"/>
              <a:ext cx="410222" cy="468000"/>
            </a:xfrm>
            <a:prstGeom prst="rect">
              <a:avLst/>
            </a:prstGeom>
          </p:spPr>
        </p:pic>
        <p:pic>
          <p:nvPicPr>
            <p:cNvPr id="532" name="Picture 531" descr="A yellow circle on a black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553FFE95-6CB7-CC41-9F70-5B1334D58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9871525">
              <a:off x="6556012" y="4989467"/>
              <a:ext cx="410222" cy="468000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87" name="TextBox 586"/>
              <p:cNvSpPr txBox="1"/>
              <p:nvPr/>
            </p:nvSpPr>
            <p:spPr>
              <a:xfrm>
                <a:off x="3330314" y="3807246"/>
                <a:ext cx="23757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2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8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19</a:t>
                </a:r>
              </a:p>
            </p:txBody>
          </p:sp>
        </mc:Choice>
        <mc:Fallback xmlns="">
          <p:sp>
            <p:nvSpPr>
              <p:cNvPr id="587" name="TextBox 5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0314" y="3807246"/>
                <a:ext cx="2375797" cy="523220"/>
              </a:xfrm>
              <a:prstGeom prst="rect">
                <a:avLst/>
              </a:prstGeom>
              <a:blipFill>
                <a:blip r:embed="rId7"/>
                <a:stretch>
                  <a:fillRect l="-5128" t="-11765" r="-4103" b="-34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8" name="TextBox 587"/>
              <p:cNvSpPr txBox="1"/>
              <p:nvPr/>
            </p:nvSpPr>
            <p:spPr>
              <a:xfrm>
                <a:off x="4154933" y="4756211"/>
                <a:ext cx="23757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800" dirty="0"/>
                  <a:t>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/>
                  <a:t> 8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800" dirty="0"/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/>
                  <a:t> 27</a:t>
                </a:r>
              </a:p>
            </p:txBody>
          </p:sp>
        </mc:Choice>
        <mc:Fallback xmlns="">
          <p:sp>
            <p:nvSpPr>
              <p:cNvPr id="588" name="TextBox 5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4933" y="4756211"/>
                <a:ext cx="2375797" cy="523220"/>
              </a:xfrm>
              <a:prstGeom prst="rect">
                <a:avLst/>
              </a:prstGeom>
              <a:blipFill>
                <a:blip r:embed="rId8"/>
                <a:stretch>
                  <a:fillRect l="-5398" t="-10465" r="-4113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1" name="TextBox 590"/>
          <p:cNvSpPr txBox="1"/>
          <p:nvPr/>
        </p:nvSpPr>
        <p:spPr>
          <a:xfrm>
            <a:off x="1488581" y="1812635"/>
            <a:ext cx="3423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/>
              <a:t>11,  19,  27,  </a:t>
            </a:r>
          </a:p>
        </p:txBody>
      </p:sp>
      <p:sp>
        <p:nvSpPr>
          <p:cNvPr id="592" name="Oval 591"/>
          <p:cNvSpPr/>
          <p:nvPr/>
        </p:nvSpPr>
        <p:spPr>
          <a:xfrm>
            <a:off x="2796852" y="1710681"/>
            <a:ext cx="872780" cy="81728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3" name="Oval 592"/>
          <p:cNvSpPr/>
          <p:nvPr/>
        </p:nvSpPr>
        <p:spPr>
          <a:xfrm>
            <a:off x="8433258" y="1710681"/>
            <a:ext cx="872780" cy="817287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4" name="TextBox 13">
            <a:extLst>
              <a:ext uri="{FF2B5EF4-FFF2-40B4-BE49-F238E27FC236}">
                <a16:creationId xmlns:a16="http://schemas.microsoft.com/office/drawing/2014/main" id="{ECE94C8A-4286-4BE0-A60F-92B265123A97}"/>
              </a:ext>
            </a:extLst>
          </p:cNvPr>
          <p:cNvSpPr txBox="1"/>
          <p:nvPr/>
        </p:nvSpPr>
        <p:spPr>
          <a:xfrm>
            <a:off x="1813512" y="2472984"/>
            <a:ext cx="6670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Alex has 27 eggs.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5" name="TextBox 13">
                <a:extLst>
                  <a:ext uri="{FF2B5EF4-FFF2-40B4-BE49-F238E27FC236}">
                    <a16:creationId xmlns:a16="http://schemas.microsoft.com/office/drawing/2014/main" id="{ECE94C8A-4286-4BE0-A60F-92B265123A97}"/>
                  </a:ext>
                </a:extLst>
              </p:cNvPr>
              <p:cNvSpPr txBox="1"/>
              <p:nvPr/>
            </p:nvSpPr>
            <p:spPr>
              <a:xfrm>
                <a:off x="1138012" y="4117564"/>
                <a:ext cx="7572857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9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3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 27</a:t>
                </a:r>
              </a:p>
              <a:p>
                <a:pPr algn="ctr"/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Alex could put 3 eggs into each nest.</a:t>
                </a:r>
              </a:p>
              <a:p>
                <a:pPr algn="ctr"/>
                <a:r>
                  <a:rPr lang="en-GB" sz="2800" dirty="0">
                    <a:solidFill>
                      <a:schemeClr val="accent1">
                        <a:lumMod val="75000"/>
                      </a:schemeClr>
                    </a:solidFill>
                  </a:rPr>
                  <a:t>Alex could put 9 eggs into each nest.</a:t>
                </a:r>
              </a:p>
            </p:txBody>
          </p:sp>
        </mc:Choice>
        <mc:Fallback xmlns="">
          <p:sp>
            <p:nvSpPr>
              <p:cNvPr id="595" name="TextBox 13">
                <a:extLst>
                  <a:ext uri="{FF2B5EF4-FFF2-40B4-BE49-F238E27FC236}">
                    <a16:creationId xmlns:a16="http://schemas.microsoft.com/office/drawing/2014/main" id="{ECE94C8A-4286-4BE0-A60F-92B265123A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8012" y="4117564"/>
                <a:ext cx="7572857" cy="1384995"/>
              </a:xfrm>
              <a:prstGeom prst="rect">
                <a:avLst/>
              </a:prstGeom>
              <a:blipFill>
                <a:blip r:embed="rId9"/>
                <a:stretch>
                  <a:fillRect t="-3947" b="-114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7" name="Rectangle 596"/>
          <p:cNvSpPr/>
          <p:nvPr/>
        </p:nvSpPr>
        <p:spPr>
          <a:xfrm>
            <a:off x="851678" y="2940099"/>
            <a:ext cx="85323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GB" sz="2800" dirty="0">
                <a:solidFill>
                  <a:prstClr val="black"/>
                </a:solidFill>
              </a:rPr>
              <a:t>Is there a way to put an equal number of eggs into each nest with no remainders?</a:t>
            </a:r>
          </a:p>
        </p:txBody>
      </p:sp>
      <p:sp>
        <p:nvSpPr>
          <p:cNvPr id="189" name="TextBox 13">
            <a:extLst>
              <a:ext uri="{FF2B5EF4-FFF2-40B4-BE49-F238E27FC236}">
                <a16:creationId xmlns:a16="http://schemas.microsoft.com/office/drawing/2014/main" id="{BDB7D998-CDD8-424D-AD1D-AE27739521FD}"/>
              </a:ext>
            </a:extLst>
          </p:cNvPr>
          <p:cNvSpPr txBox="1"/>
          <p:nvPr/>
        </p:nvSpPr>
        <p:spPr>
          <a:xfrm>
            <a:off x="5558524" y="781285"/>
            <a:ext cx="37255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/>
              <a:t>Alex puts 5 in each nest and has 2 left over.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E141AB95-970F-4E06-9C95-CE7050AD111B}"/>
              </a:ext>
            </a:extLst>
          </p:cNvPr>
          <p:cNvSpPr txBox="1"/>
          <p:nvPr/>
        </p:nvSpPr>
        <p:spPr>
          <a:xfrm>
            <a:off x="5988250" y="1812635"/>
            <a:ext cx="34231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200" dirty="0"/>
              <a:t>7,  12,  17,  22,  27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990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5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5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100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100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" grpId="0"/>
      <p:bldP spid="412" grpId="0"/>
      <p:bldP spid="412" grpId="1"/>
      <p:bldP spid="587" grpId="0"/>
      <p:bldP spid="587" grpId="1"/>
      <p:bldP spid="588" grpId="0"/>
      <p:bldP spid="588" grpId="1"/>
      <p:bldP spid="591" grpId="0"/>
      <p:bldP spid="592" grpId="0" animBg="1"/>
      <p:bldP spid="593" grpId="0" animBg="1"/>
      <p:bldP spid="594" grpId="0"/>
      <p:bldP spid="595" grpId="0"/>
      <p:bldP spid="59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946" y="1889275"/>
            <a:ext cx="5122697" cy="36452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C7069DF-BE66-4341-ACDA-2ABA5DCF3029}"/>
              </a:ext>
            </a:extLst>
          </p:cNvPr>
          <p:cNvSpPr/>
          <p:nvPr/>
        </p:nvSpPr>
        <p:spPr>
          <a:xfrm>
            <a:off x="690575" y="688771"/>
            <a:ext cx="8717355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Some chocolate eggs are shown on the balance scale.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A large egg has a mass of 245 g.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7069DF-BE66-4341-ACDA-2ABA5DCF3029}"/>
              </a:ext>
            </a:extLst>
          </p:cNvPr>
          <p:cNvSpPr/>
          <p:nvPr/>
        </p:nvSpPr>
        <p:spPr>
          <a:xfrm>
            <a:off x="690575" y="4824820"/>
            <a:ext cx="8717355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What is the mass of one small egg?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Icon&#10;&#10;Description automatically generated with low confidence">
            <a:extLst>
              <a:ext uri="{FF2B5EF4-FFF2-40B4-BE49-F238E27FC236}">
                <a16:creationId xmlns:a16="http://schemas.microsoft.com/office/drawing/2014/main" id="{9829FF4B-C4C5-6E42-A115-CDA33FF1DEF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182511" y="2340311"/>
            <a:ext cx="1689100" cy="1231900"/>
          </a:xfrm>
          <a:prstGeom prst="rect">
            <a:avLst/>
          </a:prstGeom>
        </p:spPr>
      </p:pic>
      <p:pic>
        <p:nvPicPr>
          <p:cNvPr id="7" name="Picture 6" descr="Icon&#10;&#10;Description automatically generated with low confidence">
            <a:extLst>
              <a:ext uri="{FF2B5EF4-FFF2-40B4-BE49-F238E27FC236}">
                <a16:creationId xmlns:a16="http://schemas.microsoft.com/office/drawing/2014/main" id="{9829FF4B-C4C5-6E42-A115-CDA33FF1DEF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39159" y="2351624"/>
            <a:ext cx="1689100" cy="1231900"/>
          </a:xfrm>
          <a:prstGeom prst="rect">
            <a:avLst/>
          </a:prstGeom>
        </p:spPr>
      </p:pic>
      <p:pic>
        <p:nvPicPr>
          <p:cNvPr id="5" name="Picture 4" descr="Icon&#10;&#10;Description automatically generated with low confidence">
            <a:extLst>
              <a:ext uri="{FF2B5EF4-FFF2-40B4-BE49-F238E27FC236}">
                <a16:creationId xmlns:a16="http://schemas.microsoft.com/office/drawing/2014/main" id="{C386E437-AC3E-1F46-A6D0-62D5DDFD211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5339076" y="2793487"/>
            <a:ext cx="1038727" cy="757568"/>
          </a:xfrm>
          <a:prstGeom prst="rect">
            <a:avLst/>
          </a:prstGeom>
        </p:spPr>
      </p:pic>
      <p:pic>
        <p:nvPicPr>
          <p:cNvPr id="9" name="Picture 8" descr="Icon&#10;&#10;Description automatically generated with low confidence">
            <a:extLst>
              <a:ext uri="{FF2B5EF4-FFF2-40B4-BE49-F238E27FC236}">
                <a16:creationId xmlns:a16="http://schemas.microsoft.com/office/drawing/2014/main" id="{C386E437-AC3E-1F46-A6D0-62D5DDFD211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6343730" y="2781824"/>
            <a:ext cx="1038727" cy="757568"/>
          </a:xfrm>
          <a:prstGeom prst="rect">
            <a:avLst/>
          </a:prstGeom>
        </p:spPr>
      </p:pic>
      <p:pic>
        <p:nvPicPr>
          <p:cNvPr id="10" name="Picture 9" descr="Icon&#10;&#10;Description automatically generated with low confidence">
            <a:extLst>
              <a:ext uri="{FF2B5EF4-FFF2-40B4-BE49-F238E27FC236}">
                <a16:creationId xmlns:a16="http://schemas.microsoft.com/office/drawing/2014/main" id="{C386E437-AC3E-1F46-A6D0-62D5DDFD211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5841404" y="2781824"/>
            <a:ext cx="1038727" cy="757568"/>
          </a:xfrm>
          <a:prstGeom prst="rect">
            <a:avLst/>
          </a:prstGeom>
        </p:spPr>
      </p:pic>
      <p:pic>
        <p:nvPicPr>
          <p:cNvPr id="11" name="Picture 10" descr="Icon&#10;&#10;Description automatically generated with low confidence">
            <a:extLst>
              <a:ext uri="{FF2B5EF4-FFF2-40B4-BE49-F238E27FC236}">
                <a16:creationId xmlns:a16="http://schemas.microsoft.com/office/drawing/2014/main" id="{C386E437-AC3E-1F46-A6D0-62D5DDFD211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5643168" y="2299912"/>
            <a:ext cx="1038727" cy="757568"/>
          </a:xfrm>
          <a:prstGeom prst="rect">
            <a:avLst/>
          </a:prstGeom>
        </p:spPr>
      </p:pic>
      <p:pic>
        <p:nvPicPr>
          <p:cNvPr id="12" name="Picture 11" descr="Icon&#10;&#10;Description automatically generated with low confidence">
            <a:extLst>
              <a:ext uri="{FF2B5EF4-FFF2-40B4-BE49-F238E27FC236}">
                <a16:creationId xmlns:a16="http://schemas.microsoft.com/office/drawing/2014/main" id="{C386E437-AC3E-1F46-A6D0-62D5DDFD211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6163525" y="2286138"/>
            <a:ext cx="1038727" cy="7575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97C59F-F419-4619-B21C-C71DB733EC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1189" y="4507046"/>
            <a:ext cx="747045" cy="747045"/>
          </a:xfrm>
          <a:prstGeom prst="rect">
            <a:avLst/>
          </a:prstGeom>
        </p:spPr>
      </p:pic>
      <p:sp>
        <p:nvSpPr>
          <p:cNvPr id="14" name="TextBox 15">
            <a:extLst>
              <a:ext uri="{FF2B5EF4-FFF2-40B4-BE49-F238E27FC236}">
                <a16:creationId xmlns:a16="http://schemas.microsoft.com/office/drawing/2014/main" id="{DE128DF4-1E73-4A54-AF68-A2091AAE3C02}"/>
              </a:ext>
            </a:extLst>
          </p:cNvPr>
          <p:cNvSpPr txBox="1"/>
          <p:nvPr/>
        </p:nvSpPr>
        <p:spPr>
          <a:xfrm>
            <a:off x="6794033" y="4649735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15" name="Picture 14" descr="Icon&#10;&#10;Description automatically generated with low confidence">
            <a:extLst>
              <a:ext uri="{FF2B5EF4-FFF2-40B4-BE49-F238E27FC236}">
                <a16:creationId xmlns:a16="http://schemas.microsoft.com/office/drawing/2014/main" id="{6E3FCCCF-975C-4C0D-9C27-90047BF0F13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305385" y="2361140"/>
            <a:ext cx="1689100" cy="1231900"/>
          </a:xfrm>
          <a:prstGeom prst="rect">
            <a:avLst/>
          </a:prstGeom>
        </p:spPr>
      </p:pic>
      <p:pic>
        <p:nvPicPr>
          <p:cNvPr id="16" name="Picture 15" descr="Icon&#10;&#10;Description automatically generated with low confidence">
            <a:extLst>
              <a:ext uri="{FF2B5EF4-FFF2-40B4-BE49-F238E27FC236}">
                <a16:creationId xmlns:a16="http://schemas.microsoft.com/office/drawing/2014/main" id="{68E1793F-5A62-40E2-BC36-A66A082DB35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4870574" y="2790189"/>
            <a:ext cx="1038727" cy="757568"/>
          </a:xfrm>
          <a:prstGeom prst="rect">
            <a:avLst/>
          </a:prstGeom>
        </p:spPr>
      </p:pic>
      <p:pic>
        <p:nvPicPr>
          <p:cNvPr id="17" name="Picture 16" descr="Icon&#10;&#10;Description automatically generated with low confidence">
            <a:extLst>
              <a:ext uri="{FF2B5EF4-FFF2-40B4-BE49-F238E27FC236}">
                <a16:creationId xmlns:a16="http://schemas.microsoft.com/office/drawing/2014/main" id="{D08167B1-F1AA-4084-9348-DDB55BE55D6C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5160972" y="2318407"/>
            <a:ext cx="1038727" cy="75756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9931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7069DF-BE66-4341-ACDA-2ABA5DCF3029}"/>
              </a:ext>
            </a:extLst>
          </p:cNvPr>
          <p:cNvSpPr/>
          <p:nvPr/>
        </p:nvSpPr>
        <p:spPr>
          <a:xfrm>
            <a:off x="584240" y="495629"/>
            <a:ext cx="8717355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A large egg has a mass of 245 g.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7069DF-BE66-4341-ACDA-2ABA5DCF3029}"/>
              </a:ext>
            </a:extLst>
          </p:cNvPr>
          <p:cNvSpPr/>
          <p:nvPr/>
        </p:nvSpPr>
        <p:spPr>
          <a:xfrm>
            <a:off x="642673" y="4948270"/>
            <a:ext cx="8717355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What is the mass of one small egg?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42673" y="889468"/>
            <a:ext cx="3289422" cy="2407555"/>
            <a:chOff x="2182511" y="1889275"/>
            <a:chExt cx="5301132" cy="364522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0946" y="1889275"/>
              <a:ext cx="5122697" cy="3645229"/>
            </a:xfrm>
            <a:prstGeom prst="rect">
              <a:avLst/>
            </a:prstGeom>
          </p:spPr>
        </p:pic>
        <p:pic>
          <p:nvPicPr>
            <p:cNvPr id="6" name="Picture 5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9829FF4B-C4C5-6E42-A115-CDA33FF1D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182511" y="2340311"/>
              <a:ext cx="1689100" cy="1231900"/>
            </a:xfrm>
            <a:prstGeom prst="rect">
              <a:avLst/>
            </a:prstGeom>
          </p:spPr>
        </p:pic>
        <p:pic>
          <p:nvPicPr>
            <p:cNvPr id="7" name="Picture 6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9829FF4B-C4C5-6E42-A115-CDA33FF1D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739159" y="2351624"/>
              <a:ext cx="1689100" cy="1231900"/>
            </a:xfrm>
            <a:prstGeom prst="rect">
              <a:avLst/>
            </a:prstGeom>
          </p:spPr>
        </p:pic>
        <p:pic>
          <p:nvPicPr>
            <p:cNvPr id="5" name="Picture 4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C386E437-AC3E-1F46-A6D0-62D5DDFD2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258719">
              <a:off x="5339076" y="2793487"/>
              <a:ext cx="1038727" cy="757568"/>
            </a:xfrm>
            <a:prstGeom prst="rect">
              <a:avLst/>
            </a:prstGeom>
          </p:spPr>
        </p:pic>
        <p:pic>
          <p:nvPicPr>
            <p:cNvPr id="9" name="Picture 8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C386E437-AC3E-1F46-A6D0-62D5DDFD2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258719">
              <a:off x="6343730" y="2781824"/>
              <a:ext cx="1038727" cy="757568"/>
            </a:xfrm>
            <a:prstGeom prst="rect">
              <a:avLst/>
            </a:prstGeom>
          </p:spPr>
        </p:pic>
        <p:pic>
          <p:nvPicPr>
            <p:cNvPr id="10" name="Picture 9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C386E437-AC3E-1F46-A6D0-62D5DDFD2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258719">
              <a:off x="5841404" y="2781824"/>
              <a:ext cx="1038727" cy="757568"/>
            </a:xfrm>
            <a:prstGeom prst="rect">
              <a:avLst/>
            </a:prstGeom>
          </p:spPr>
        </p:pic>
        <p:pic>
          <p:nvPicPr>
            <p:cNvPr id="11" name="Picture 10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C386E437-AC3E-1F46-A6D0-62D5DDFD2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258719">
              <a:off x="5643168" y="2299912"/>
              <a:ext cx="1038727" cy="757568"/>
            </a:xfrm>
            <a:prstGeom prst="rect">
              <a:avLst/>
            </a:prstGeom>
          </p:spPr>
        </p:pic>
        <p:pic>
          <p:nvPicPr>
            <p:cNvPr id="12" name="Picture 11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C386E437-AC3E-1F46-A6D0-62D5DDFD21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 rot="1258719">
              <a:off x="6163525" y="2286138"/>
              <a:ext cx="1038727" cy="757568"/>
            </a:xfrm>
            <a:prstGeom prst="rect">
              <a:avLst/>
            </a:prstGeom>
          </p:spPr>
        </p:pic>
      </p:grpSp>
      <p:pic>
        <p:nvPicPr>
          <p:cNvPr id="15" name="Picture 14" descr="Icon&#10;&#10;Description automatically generated with low confidence">
            <a:extLst>
              <a:ext uri="{FF2B5EF4-FFF2-40B4-BE49-F238E27FC236}">
                <a16:creationId xmlns:a16="http://schemas.microsoft.com/office/drawing/2014/main" id="{9829FF4B-C4C5-6E42-A115-CDA33FF1DEF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660256" y="1342003"/>
            <a:ext cx="1048109" cy="813630"/>
          </a:xfrm>
          <a:prstGeom prst="rect">
            <a:avLst/>
          </a:prstGeom>
        </p:spPr>
      </p:pic>
      <p:pic>
        <p:nvPicPr>
          <p:cNvPr id="16" name="Picture 15" descr="Icon&#10;&#10;Description automatically generated with low confidence">
            <a:extLst>
              <a:ext uri="{FF2B5EF4-FFF2-40B4-BE49-F238E27FC236}">
                <a16:creationId xmlns:a16="http://schemas.microsoft.com/office/drawing/2014/main" id="{9829FF4B-C4C5-6E42-A115-CDA33FF1DEF7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005663" y="1349474"/>
            <a:ext cx="1048109" cy="813630"/>
          </a:xfrm>
          <a:prstGeom prst="rect">
            <a:avLst/>
          </a:prstGeom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DCA7EED1-6A99-40E1-8571-97DB3D14F1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424362"/>
              </p:ext>
            </p:extLst>
          </p:nvPr>
        </p:nvGraphicFramePr>
        <p:xfrm>
          <a:off x="7167086" y="1063265"/>
          <a:ext cx="1255815" cy="138158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605">
                  <a:extLst>
                    <a:ext uri="{9D8B030D-6E8A-4147-A177-3AD203B41FA5}">
                      <a16:colId xmlns:a16="http://schemas.microsoft.com/office/drawing/2014/main" val="338284189"/>
                    </a:ext>
                  </a:extLst>
                </a:gridCol>
                <a:gridCol w="418605">
                  <a:extLst>
                    <a:ext uri="{9D8B030D-6E8A-4147-A177-3AD203B41FA5}">
                      <a16:colId xmlns:a16="http://schemas.microsoft.com/office/drawing/2014/main" val="1391404759"/>
                    </a:ext>
                  </a:extLst>
                </a:gridCol>
                <a:gridCol w="418605">
                  <a:extLst>
                    <a:ext uri="{9D8B030D-6E8A-4147-A177-3AD203B41FA5}">
                      <a16:colId xmlns:a16="http://schemas.microsoft.com/office/drawing/2014/main" val="1047679559"/>
                    </a:ext>
                  </a:extLst>
                </a:gridCol>
              </a:tblGrid>
              <a:tr h="4605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5598029"/>
                  </a:ext>
                </a:extLst>
              </a:tr>
              <a:tr h="46052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858166"/>
                  </a:ext>
                </a:extLst>
              </a:tr>
              <a:tr h="46052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2769633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6ABE9F78-D10A-4E5F-950C-539D11AF2608}"/>
              </a:ext>
            </a:extLst>
          </p:cNvPr>
          <p:cNvSpPr txBox="1"/>
          <p:nvPr/>
        </p:nvSpPr>
        <p:spPr>
          <a:xfrm>
            <a:off x="6754376" y="1010301"/>
            <a:ext cx="2088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2   4   5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5095DF-BA06-4279-A840-9BF224A52528}"/>
              </a:ext>
            </a:extLst>
          </p:cNvPr>
          <p:cNvSpPr txBox="1"/>
          <p:nvPr/>
        </p:nvSpPr>
        <p:spPr>
          <a:xfrm>
            <a:off x="7182062" y="1489433"/>
            <a:ext cx="2088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22FFDF-7109-4E98-AD08-2FBAD1DE5DB8}"/>
                  </a:ext>
                </a:extLst>
              </p:cNvPr>
              <p:cNvSpPr txBox="1"/>
              <p:nvPr/>
            </p:nvSpPr>
            <p:spPr>
              <a:xfrm>
                <a:off x="6772992" y="1487496"/>
                <a:ext cx="41297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022FFDF-7109-4E98-AD08-2FBAD1DE5D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2992" y="1487496"/>
                <a:ext cx="412974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B1D586E1-1450-454F-803F-E0793DED0745}"/>
              </a:ext>
            </a:extLst>
          </p:cNvPr>
          <p:cNvSpPr txBox="1"/>
          <p:nvPr/>
        </p:nvSpPr>
        <p:spPr>
          <a:xfrm>
            <a:off x="8019300" y="1933583"/>
            <a:ext cx="412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7B5D04C-15C8-490A-BE8E-02C52747042A}"/>
              </a:ext>
            </a:extLst>
          </p:cNvPr>
          <p:cNvSpPr txBox="1"/>
          <p:nvPr/>
        </p:nvSpPr>
        <p:spPr>
          <a:xfrm>
            <a:off x="7598750" y="2434664"/>
            <a:ext cx="412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B0A0E6D-D361-4DA6-816A-EB77D8554566}"/>
              </a:ext>
            </a:extLst>
          </p:cNvPr>
          <p:cNvSpPr txBox="1"/>
          <p:nvPr/>
        </p:nvSpPr>
        <p:spPr>
          <a:xfrm>
            <a:off x="7614394" y="1945615"/>
            <a:ext cx="412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4389ADD-DD87-4A3A-BB8B-D58EE24D84A9}"/>
              </a:ext>
            </a:extLst>
          </p:cNvPr>
          <p:cNvSpPr txBox="1"/>
          <p:nvPr/>
        </p:nvSpPr>
        <p:spPr>
          <a:xfrm>
            <a:off x="7179830" y="2434664"/>
            <a:ext cx="412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76EA9C1-CBBB-44B7-A4E1-5863C811D860}"/>
              </a:ext>
            </a:extLst>
          </p:cNvPr>
          <p:cNvSpPr txBox="1"/>
          <p:nvPr/>
        </p:nvSpPr>
        <p:spPr>
          <a:xfrm>
            <a:off x="7181505" y="1945615"/>
            <a:ext cx="412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7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3394" y="2167014"/>
            <a:ext cx="1157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735 g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923635" y="2167014"/>
            <a:ext cx="1157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735 g</a:t>
            </a:r>
          </a:p>
        </p:txBody>
      </p:sp>
      <p:pic>
        <p:nvPicPr>
          <p:cNvPr id="32" name="Picture 31" descr="Icon&#10;&#10;Description automatically generated with low confidence">
            <a:extLst>
              <a:ext uri="{FF2B5EF4-FFF2-40B4-BE49-F238E27FC236}">
                <a16:creationId xmlns:a16="http://schemas.microsoft.com/office/drawing/2014/main" id="{C386E437-AC3E-1F46-A6D0-62D5DDFD211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972273" y="3336400"/>
            <a:ext cx="644544" cy="500349"/>
          </a:xfrm>
          <a:prstGeom prst="rect">
            <a:avLst/>
          </a:prstGeom>
        </p:spPr>
      </p:pic>
      <p:pic>
        <p:nvPicPr>
          <p:cNvPr id="33" name="Picture 32" descr="Icon&#10;&#10;Description automatically generated with low confidence">
            <a:extLst>
              <a:ext uri="{FF2B5EF4-FFF2-40B4-BE49-F238E27FC236}">
                <a16:creationId xmlns:a16="http://schemas.microsoft.com/office/drawing/2014/main" id="{C386E437-AC3E-1F46-A6D0-62D5DDFD211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1595674" y="3328697"/>
            <a:ext cx="644544" cy="500349"/>
          </a:xfrm>
          <a:prstGeom prst="rect">
            <a:avLst/>
          </a:prstGeom>
        </p:spPr>
      </p:pic>
      <p:pic>
        <p:nvPicPr>
          <p:cNvPr id="34" name="Picture 33" descr="Icon&#10;&#10;Description automatically generated with low confidence">
            <a:extLst>
              <a:ext uri="{FF2B5EF4-FFF2-40B4-BE49-F238E27FC236}">
                <a16:creationId xmlns:a16="http://schemas.microsoft.com/office/drawing/2014/main" id="{C386E437-AC3E-1F46-A6D0-62D5DDFD211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1283974" y="3328697"/>
            <a:ext cx="644544" cy="500349"/>
          </a:xfrm>
          <a:prstGeom prst="rect">
            <a:avLst/>
          </a:prstGeom>
        </p:spPr>
      </p:pic>
      <p:pic>
        <p:nvPicPr>
          <p:cNvPr id="35" name="Picture 34" descr="Icon&#10;&#10;Description automatically generated with low confidence">
            <a:extLst>
              <a:ext uri="{FF2B5EF4-FFF2-40B4-BE49-F238E27FC236}">
                <a16:creationId xmlns:a16="http://schemas.microsoft.com/office/drawing/2014/main" id="{C386E437-AC3E-1F46-A6D0-62D5DDFD211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1160966" y="3010409"/>
            <a:ext cx="644544" cy="500349"/>
          </a:xfrm>
          <a:prstGeom prst="rect">
            <a:avLst/>
          </a:prstGeom>
        </p:spPr>
      </p:pic>
      <p:pic>
        <p:nvPicPr>
          <p:cNvPr id="36" name="Picture 35" descr="Icon&#10;&#10;Description automatically generated with low confidence">
            <a:extLst>
              <a:ext uri="{FF2B5EF4-FFF2-40B4-BE49-F238E27FC236}">
                <a16:creationId xmlns:a16="http://schemas.microsoft.com/office/drawing/2014/main" id="{C386E437-AC3E-1F46-A6D0-62D5DDFD211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1483854" y="3001312"/>
            <a:ext cx="644544" cy="5003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2280247" y="3271861"/>
                <a:ext cx="115790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735 g</a:t>
                </a: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0247" y="3271861"/>
                <a:ext cx="1157902" cy="461665"/>
              </a:xfrm>
              <a:prstGeom prst="rect">
                <a:avLst/>
              </a:prstGeom>
              <a:blipFill>
                <a:blip r:embed="rId8"/>
                <a:stretch>
                  <a:fillRect t="-10667" r="-7895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8" name="Picture 37" descr="Icon&#10;&#10;Description automatically generated with low confidence">
            <a:extLst>
              <a:ext uri="{FF2B5EF4-FFF2-40B4-BE49-F238E27FC236}">
                <a16:creationId xmlns:a16="http://schemas.microsoft.com/office/drawing/2014/main" id="{C386E437-AC3E-1F46-A6D0-62D5DDFD211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1250945" y="4142765"/>
            <a:ext cx="644544" cy="5003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2276839" y="4169989"/>
                <a:ext cx="18505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735 g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400" dirty="0"/>
                  <a:t> 7</a:t>
                </a: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6839" y="4169989"/>
                <a:ext cx="1850518" cy="461665"/>
              </a:xfrm>
              <a:prstGeom prst="rect">
                <a:avLst/>
              </a:prstGeom>
              <a:blipFill>
                <a:blip r:embed="rId9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/>
              <p:cNvSpPr txBox="1"/>
              <p:nvPr/>
            </p:nvSpPr>
            <p:spPr>
              <a:xfrm>
                <a:off x="7061989" y="4967011"/>
                <a:ext cx="26096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>
                    <a:solidFill>
                      <a:schemeClr val="accent1"/>
                    </a:solidFill>
                  </a:rPr>
                  <a:t>105 g</a:t>
                </a:r>
              </a:p>
            </p:txBody>
          </p:sp>
        </mc:Choice>
        <mc:Fallback xmlns=""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1989" y="4967011"/>
                <a:ext cx="2609638" cy="461665"/>
              </a:xfrm>
              <a:prstGeom prst="rect">
                <a:avLst/>
              </a:prstGeom>
              <a:blipFill>
                <a:blip r:embed="rId10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3" name="Picture 62" descr="Icon&#10;&#10;Description automatically generated with low confidence">
            <a:extLst>
              <a:ext uri="{FF2B5EF4-FFF2-40B4-BE49-F238E27FC236}">
                <a16:creationId xmlns:a16="http://schemas.microsoft.com/office/drawing/2014/main" id="{C386E437-AC3E-1F46-A6D0-62D5DDFD211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6585468" y="4947670"/>
            <a:ext cx="644544" cy="500349"/>
          </a:xfrm>
          <a:prstGeom prst="rect">
            <a:avLst/>
          </a:prstGeom>
        </p:spPr>
      </p:pic>
      <p:pic>
        <p:nvPicPr>
          <p:cNvPr id="61" name="Picture 60" descr="Icon&#10;&#10;Description automatically generated with low confidence">
            <a:extLst>
              <a:ext uri="{FF2B5EF4-FFF2-40B4-BE49-F238E27FC236}">
                <a16:creationId xmlns:a16="http://schemas.microsoft.com/office/drawing/2014/main" id="{60CDE22A-42EA-4E8D-A477-F34494C7AEF8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427909" y="1212061"/>
            <a:ext cx="1048109" cy="813630"/>
          </a:xfrm>
          <a:prstGeom prst="rect">
            <a:avLst/>
          </a:prstGeom>
        </p:spPr>
      </p:pic>
      <p:pic>
        <p:nvPicPr>
          <p:cNvPr id="64" name="Picture 63" descr="Icon&#10;&#10;Description automatically generated with low confidence">
            <a:extLst>
              <a:ext uri="{FF2B5EF4-FFF2-40B4-BE49-F238E27FC236}">
                <a16:creationId xmlns:a16="http://schemas.microsoft.com/office/drawing/2014/main" id="{A1E16229-7C53-4C27-A0D4-6A78A193CBD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2290623" y="1478270"/>
            <a:ext cx="644544" cy="500349"/>
          </a:xfrm>
          <a:prstGeom prst="rect">
            <a:avLst/>
          </a:prstGeom>
        </p:spPr>
      </p:pic>
      <p:pic>
        <p:nvPicPr>
          <p:cNvPr id="65" name="Picture 64" descr="Icon&#10;&#10;Description automatically generated with low confidence">
            <a:extLst>
              <a:ext uri="{FF2B5EF4-FFF2-40B4-BE49-F238E27FC236}">
                <a16:creationId xmlns:a16="http://schemas.microsoft.com/office/drawing/2014/main" id="{E57A03A3-C6C0-4833-9614-9E2F0569D490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2479316" y="1152279"/>
            <a:ext cx="644544" cy="500349"/>
          </a:xfrm>
          <a:prstGeom prst="rect">
            <a:avLst/>
          </a:prstGeom>
        </p:spPr>
      </p:pic>
      <p:pic>
        <p:nvPicPr>
          <p:cNvPr id="66" name="Picture 65" descr="Icon&#10;&#10;Description automatically generated with low confidence">
            <a:extLst>
              <a:ext uri="{FF2B5EF4-FFF2-40B4-BE49-F238E27FC236}">
                <a16:creationId xmlns:a16="http://schemas.microsoft.com/office/drawing/2014/main" id="{BB9EC514-3DD6-4E60-83D3-91DDBC0A1C7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1258719">
            <a:off x="667776" y="3339555"/>
            <a:ext cx="644544" cy="500349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32F3F894-8FAE-4DB7-AC78-0B19649EB05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258719">
            <a:off x="797712" y="2873919"/>
            <a:ext cx="778925" cy="694464"/>
          </a:xfrm>
          <a:prstGeom prst="rect">
            <a:avLst/>
          </a:prstGeom>
        </p:spPr>
      </p:pic>
      <p:pic>
        <p:nvPicPr>
          <p:cNvPr id="69" name="Picture 68" descr="Icon&#10;&#10;Description automatically generated with low confidence">
            <a:extLst>
              <a:ext uri="{FF2B5EF4-FFF2-40B4-BE49-F238E27FC236}">
                <a16:creationId xmlns:a16="http://schemas.microsoft.com/office/drawing/2014/main" id="{742722B0-28A8-4FAE-A7E0-D0E093D00CD6}"/>
              </a:ext>
            </a:extLst>
          </p:cNvPr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396987" y="1349309"/>
            <a:ext cx="1048109" cy="81363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AB21503-4F08-49CF-8E05-B4447453514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16200000">
            <a:off x="5126250" y="2965135"/>
            <a:ext cx="1812199" cy="1814156"/>
          </a:xfrm>
          <a:prstGeom prst="rect">
            <a:avLst/>
          </a:prstGeom>
        </p:spPr>
      </p:pic>
      <p:sp>
        <p:nvSpPr>
          <p:cNvPr id="70" name="TextBox 69">
            <a:extLst>
              <a:ext uri="{FF2B5EF4-FFF2-40B4-BE49-F238E27FC236}">
                <a16:creationId xmlns:a16="http://schemas.microsoft.com/office/drawing/2014/main" id="{132D0086-D754-4ECC-B142-FC6C19618A37}"/>
              </a:ext>
            </a:extLst>
          </p:cNvPr>
          <p:cNvSpPr txBox="1"/>
          <p:nvPr/>
        </p:nvSpPr>
        <p:spPr>
          <a:xfrm>
            <a:off x="5202780" y="3641380"/>
            <a:ext cx="780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735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738064C-2E67-45DD-9E27-3A2882A04F20}"/>
              </a:ext>
            </a:extLst>
          </p:cNvPr>
          <p:cNvSpPr txBox="1"/>
          <p:nvPr/>
        </p:nvSpPr>
        <p:spPr>
          <a:xfrm>
            <a:off x="6238937" y="3131700"/>
            <a:ext cx="780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700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81C0FEE-A2C4-425D-AD04-659619796B27}"/>
              </a:ext>
            </a:extLst>
          </p:cNvPr>
          <p:cNvSpPr txBox="1"/>
          <p:nvPr/>
        </p:nvSpPr>
        <p:spPr>
          <a:xfrm>
            <a:off x="6306591" y="4177074"/>
            <a:ext cx="780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35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C521827-AB45-41C7-BF07-6086A7536E69}"/>
              </a:ext>
            </a:extLst>
          </p:cNvPr>
          <p:cNvCxnSpPr>
            <a:cxnSpLocks/>
          </p:cNvCxnSpPr>
          <p:nvPr/>
        </p:nvCxnSpPr>
        <p:spPr>
          <a:xfrm flipV="1">
            <a:off x="6927551" y="3320697"/>
            <a:ext cx="655435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D5B6B1E9-C7E5-4A69-83F0-82259BF52A1D}"/>
              </a:ext>
            </a:extLst>
          </p:cNvPr>
          <p:cNvCxnSpPr>
            <a:cxnSpLocks/>
          </p:cNvCxnSpPr>
          <p:nvPr/>
        </p:nvCxnSpPr>
        <p:spPr>
          <a:xfrm flipV="1">
            <a:off x="6939428" y="4380087"/>
            <a:ext cx="655435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22B39168-04E7-47EB-AF60-F79556D75CD4}"/>
                  </a:ext>
                </a:extLst>
              </p:cNvPr>
              <p:cNvSpPr txBox="1"/>
              <p:nvPr/>
            </p:nvSpPr>
            <p:spPr>
              <a:xfrm>
                <a:off x="6941536" y="2920689"/>
                <a:ext cx="7809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400" dirty="0"/>
                  <a:t>7</a:t>
                </a:r>
              </a:p>
            </p:txBody>
          </p:sp>
        </mc:Choice>
        <mc:Fallback xmlns=""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22B39168-04E7-47EB-AF60-F79556D75C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1536" y="2920689"/>
                <a:ext cx="780956" cy="461665"/>
              </a:xfrm>
              <a:prstGeom prst="rect">
                <a:avLst/>
              </a:prstGeom>
              <a:blipFill>
                <a:blip r:embed="rId14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95A19E9B-1CFD-4306-A976-7C495B6B2DBB}"/>
                  </a:ext>
                </a:extLst>
              </p:cNvPr>
              <p:cNvSpPr txBox="1"/>
              <p:nvPr/>
            </p:nvSpPr>
            <p:spPr>
              <a:xfrm>
                <a:off x="6978568" y="3982007"/>
                <a:ext cx="7809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</m:oMath>
                </a14:m>
                <a:r>
                  <a:rPr lang="en-GB" sz="2400" dirty="0"/>
                  <a:t>7</a:t>
                </a:r>
              </a:p>
            </p:txBody>
          </p:sp>
        </mc:Choice>
        <mc:Fallback xmlns="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95A19E9B-1CFD-4306-A976-7C495B6B2D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8568" y="3982007"/>
                <a:ext cx="780956" cy="461665"/>
              </a:xfrm>
              <a:prstGeom prst="rect">
                <a:avLst/>
              </a:prstGeom>
              <a:blipFill>
                <a:blip r:embed="rId15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TextBox 75">
            <a:extLst>
              <a:ext uri="{FF2B5EF4-FFF2-40B4-BE49-F238E27FC236}">
                <a16:creationId xmlns:a16="http://schemas.microsoft.com/office/drawing/2014/main" id="{0C609D98-981D-4D94-A65E-77B2AC76CAC2}"/>
              </a:ext>
            </a:extLst>
          </p:cNvPr>
          <p:cNvSpPr txBox="1"/>
          <p:nvPr/>
        </p:nvSpPr>
        <p:spPr>
          <a:xfrm>
            <a:off x="7646528" y="3089864"/>
            <a:ext cx="780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100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3CFC654-740C-4C8A-B521-54083544BCA5}"/>
              </a:ext>
            </a:extLst>
          </p:cNvPr>
          <p:cNvSpPr txBox="1"/>
          <p:nvPr/>
        </p:nvSpPr>
        <p:spPr>
          <a:xfrm>
            <a:off x="7798664" y="4160859"/>
            <a:ext cx="780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5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4048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5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0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 build="allAtOnce"/>
      <p:bldP spid="20" grpId="0"/>
      <p:bldP spid="20" grpId="1"/>
      <p:bldP spid="22" grpId="0"/>
      <p:bldP spid="22" grpId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8" grpId="0"/>
      <p:bldP spid="28" grpId="1"/>
      <p:bldP spid="30" grpId="0"/>
      <p:bldP spid="31" grpId="0"/>
      <p:bldP spid="37" grpId="0"/>
      <p:bldP spid="39" grpId="0"/>
      <p:bldP spid="62" grpId="0"/>
      <p:bldP spid="70" grpId="0"/>
      <p:bldP spid="71" grpId="0"/>
      <p:bldP spid="72" grpId="0"/>
      <p:bldP spid="74" grpId="0"/>
      <p:bldP spid="75" grpId="0"/>
      <p:bldP spid="76" grpId="0"/>
      <p:bldP spid="7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7069DF-BE66-4341-ACDA-2ABA5DCF3029}"/>
              </a:ext>
            </a:extLst>
          </p:cNvPr>
          <p:cNvSpPr/>
          <p:nvPr/>
        </p:nvSpPr>
        <p:spPr>
          <a:xfrm>
            <a:off x="690575" y="688771"/>
            <a:ext cx="8717355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Chocolate eggs can be bought in three different ways.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7069DF-BE66-4341-ACDA-2ABA5DCF3029}"/>
              </a:ext>
            </a:extLst>
          </p:cNvPr>
          <p:cNvSpPr/>
          <p:nvPr/>
        </p:nvSpPr>
        <p:spPr>
          <a:xfrm>
            <a:off x="690574" y="3920204"/>
            <a:ext cx="8717355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noProof="0" dirty="0">
                <a:solidFill>
                  <a:prstClr val="black"/>
                </a:solidFill>
                <a:latin typeface="Calibri" panose="020F0502020204030204"/>
              </a:rPr>
              <a:t>			Annie needs to buy 9 chocolate eggs.  </a:t>
            </a: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noProof="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What is the cheapest way of doing this?</a:t>
            </a:r>
            <a:endParaRPr lang="en-GB" sz="2800" noProof="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E97C59F-F419-4619-B21C-C71DB733E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7210" y="4662610"/>
            <a:ext cx="747045" cy="747045"/>
          </a:xfrm>
          <a:prstGeom prst="rect">
            <a:avLst/>
          </a:prstGeom>
        </p:spPr>
      </p:pic>
      <p:sp>
        <p:nvSpPr>
          <p:cNvPr id="14" name="TextBox 15">
            <a:extLst>
              <a:ext uri="{FF2B5EF4-FFF2-40B4-BE49-F238E27FC236}">
                <a16:creationId xmlns:a16="http://schemas.microsoft.com/office/drawing/2014/main" id="{DE128DF4-1E73-4A54-AF68-A2091AAE3C02}"/>
              </a:ext>
            </a:extLst>
          </p:cNvPr>
          <p:cNvSpPr txBox="1"/>
          <p:nvPr/>
        </p:nvSpPr>
        <p:spPr>
          <a:xfrm>
            <a:off x="6880054" y="4805299"/>
            <a:ext cx="209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Have a think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4807" flipH="1">
            <a:off x="710252" y="3341312"/>
            <a:ext cx="1382571" cy="1518968"/>
          </a:xfrm>
          <a:prstGeom prst="rect">
            <a:avLst/>
          </a:prstGeom>
        </p:spPr>
      </p:pic>
      <p:pic>
        <p:nvPicPr>
          <p:cNvPr id="23" name="Picture 22" descr="Icon&#10;&#10;Description automatically generated with low confidence">
            <a:extLst>
              <a:ext uri="{FF2B5EF4-FFF2-40B4-BE49-F238E27FC236}">
                <a16:creationId xmlns:a16="http://schemas.microsoft.com/office/drawing/2014/main" id="{9829FF4B-C4C5-6E42-A115-CDA33FF1D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7520" y="1761309"/>
            <a:ext cx="1322962" cy="9648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639630" y="2733128"/>
            <a:ext cx="1678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Single egg</a:t>
            </a:r>
          </a:p>
          <a:p>
            <a:pPr algn="ctr"/>
            <a:r>
              <a:rPr lang="en-GB" sz="2400" dirty="0"/>
              <a:t>£1 and 40p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3632715" y="1768604"/>
            <a:ext cx="2589331" cy="974443"/>
            <a:chOff x="3360152" y="1816886"/>
            <a:chExt cx="3470978" cy="1244126"/>
          </a:xfrm>
        </p:grpSpPr>
        <p:sp>
          <p:nvSpPr>
            <p:cNvPr id="26" name="Rectangle 25"/>
            <p:cNvSpPr/>
            <p:nvPr/>
          </p:nvSpPr>
          <p:spPr>
            <a:xfrm>
              <a:off x="3765884" y="1816886"/>
              <a:ext cx="2731169" cy="12319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Picture 26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9829FF4B-C4C5-6E42-A115-CDA33FF1D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60152" y="1816886"/>
              <a:ext cx="1689100" cy="1231900"/>
            </a:xfrm>
            <a:prstGeom prst="rect">
              <a:avLst/>
            </a:prstGeom>
          </p:spPr>
        </p:pic>
        <p:pic>
          <p:nvPicPr>
            <p:cNvPr id="28" name="Picture 27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9829FF4B-C4C5-6E42-A115-CDA33FF1D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60383" y="1829112"/>
              <a:ext cx="1689100" cy="1231900"/>
            </a:xfrm>
            <a:prstGeom prst="rect">
              <a:avLst/>
            </a:prstGeom>
          </p:spPr>
        </p:pic>
        <p:pic>
          <p:nvPicPr>
            <p:cNvPr id="29" name="Picture 28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9829FF4B-C4C5-6E42-A115-CDA33FF1DE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42030" y="1829112"/>
              <a:ext cx="1689100" cy="123190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4047070" y="2733128"/>
            <a:ext cx="1908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Pack of 3</a:t>
            </a:r>
          </a:p>
          <a:p>
            <a:pPr algn="ctr"/>
            <a:r>
              <a:rPr lang="en-GB" sz="2400" dirty="0"/>
              <a:t>£4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DF58C0F-CF2C-4D6A-8E00-EABB074766D9}"/>
              </a:ext>
            </a:extLst>
          </p:cNvPr>
          <p:cNvGrpSpPr/>
          <p:nvPr/>
        </p:nvGrpSpPr>
        <p:grpSpPr>
          <a:xfrm>
            <a:off x="6443074" y="1268829"/>
            <a:ext cx="1931627" cy="1841510"/>
            <a:chOff x="6655547" y="1572567"/>
            <a:chExt cx="1931627" cy="1841510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6E932E1-B244-4675-AD5D-826E8CFE1025}"/>
                </a:ext>
              </a:extLst>
            </p:cNvPr>
            <p:cNvGrpSpPr/>
            <p:nvPr/>
          </p:nvGrpSpPr>
          <p:grpSpPr>
            <a:xfrm>
              <a:off x="6655547" y="1572567"/>
              <a:ext cx="1931627" cy="1825683"/>
              <a:chOff x="3399635" y="1543713"/>
              <a:chExt cx="2589331" cy="2330951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6E7439A-A724-4552-880F-43B33B000D11}"/>
                  </a:ext>
                </a:extLst>
              </p:cNvPr>
              <p:cNvSpPr/>
              <p:nvPr/>
            </p:nvSpPr>
            <p:spPr>
              <a:xfrm>
                <a:off x="3765884" y="1563633"/>
                <a:ext cx="1934068" cy="231103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17" name="Picture 16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07D20018-096F-4158-AC40-42A7150373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99635" y="1543713"/>
                <a:ext cx="1689100" cy="1231900"/>
              </a:xfrm>
              <a:prstGeom prst="rect">
                <a:avLst/>
              </a:prstGeom>
            </p:spPr>
          </p:pic>
          <p:pic>
            <p:nvPicPr>
              <p:cNvPr id="18" name="Picture 17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EEEFC70B-B587-4FA5-ABB5-AE5640577B6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299866" y="1555939"/>
                <a:ext cx="1689100" cy="1231899"/>
              </a:xfrm>
              <a:prstGeom prst="rect">
                <a:avLst/>
              </a:prstGeom>
            </p:spPr>
          </p:pic>
          <p:pic>
            <p:nvPicPr>
              <p:cNvPr id="19" name="Picture 18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A66F919C-0488-405E-B06E-BD43B624D0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09305" y="2642765"/>
                <a:ext cx="1689102" cy="1231899"/>
              </a:xfrm>
              <a:prstGeom prst="rect">
                <a:avLst/>
              </a:prstGeom>
            </p:spPr>
          </p:pic>
        </p:grpSp>
        <p:pic>
          <p:nvPicPr>
            <p:cNvPr id="20" name="Picture 19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9BCEFD2A-DFD3-4A53-A2FA-A06C02E8AE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22087"/>
            <a:stretch/>
          </p:blipFill>
          <p:spPr>
            <a:xfrm>
              <a:off x="7339418" y="2449210"/>
              <a:ext cx="981752" cy="964867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684C2C53-98A0-44D3-9575-917BC321F341}"/>
              </a:ext>
            </a:extLst>
          </p:cNvPr>
          <p:cNvSpPr txBox="1"/>
          <p:nvPr/>
        </p:nvSpPr>
        <p:spPr>
          <a:xfrm>
            <a:off x="6544304" y="3103785"/>
            <a:ext cx="1729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Pack of 4</a:t>
            </a:r>
          </a:p>
          <a:p>
            <a:pPr algn="ctr"/>
            <a:r>
              <a:rPr lang="en-GB" sz="2400" dirty="0"/>
              <a:t>£4.99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300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on&#10;&#10;Description automatically generated with low confidence">
            <a:extLst>
              <a:ext uri="{FF2B5EF4-FFF2-40B4-BE49-F238E27FC236}">
                <a16:creationId xmlns:a16="http://schemas.microsoft.com/office/drawing/2014/main" id="{52A17346-F16C-461E-86CA-0E52C36DAF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1920" y="643506"/>
            <a:ext cx="1322962" cy="9648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1A9F7A4-032F-4D0F-BC36-55253FCCD27E}"/>
              </a:ext>
            </a:extLst>
          </p:cNvPr>
          <p:cNvSpPr txBox="1"/>
          <p:nvPr/>
        </p:nvSpPr>
        <p:spPr>
          <a:xfrm>
            <a:off x="2554030" y="1615325"/>
            <a:ext cx="1678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Single egg</a:t>
            </a:r>
          </a:p>
          <a:p>
            <a:pPr algn="ctr"/>
            <a:r>
              <a:rPr lang="en-GB" sz="2400" dirty="0"/>
              <a:t>£1 and 40p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0BECE3-C7AD-4D2D-90E5-0C26DB39BA09}"/>
              </a:ext>
            </a:extLst>
          </p:cNvPr>
          <p:cNvSpPr txBox="1"/>
          <p:nvPr/>
        </p:nvSpPr>
        <p:spPr>
          <a:xfrm>
            <a:off x="5170230" y="1608373"/>
            <a:ext cx="2513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Buy 9 single eggs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52B7E1-1DFA-44E5-B0B3-5FC948CF3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6677" y="2453274"/>
            <a:ext cx="1988251" cy="19903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7ADF51-F85D-4F7A-9694-E0B4C41AD896}"/>
              </a:ext>
            </a:extLst>
          </p:cNvPr>
          <p:cNvSpPr txBox="1"/>
          <p:nvPr/>
        </p:nvSpPr>
        <p:spPr>
          <a:xfrm>
            <a:off x="2859864" y="2566746"/>
            <a:ext cx="10618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£1 and 40p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9E24C8-5619-46C5-8E50-A737B5BD68EF}"/>
              </a:ext>
            </a:extLst>
          </p:cNvPr>
          <p:cNvSpPr txBox="1"/>
          <p:nvPr/>
        </p:nvSpPr>
        <p:spPr>
          <a:xfrm>
            <a:off x="2609846" y="3812729"/>
            <a:ext cx="7809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/>
              <a:t>£1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ED1F02-55B7-4D96-96B6-AE8CEB34EFF7}"/>
              </a:ext>
            </a:extLst>
          </p:cNvPr>
          <p:cNvSpPr txBox="1"/>
          <p:nvPr/>
        </p:nvSpPr>
        <p:spPr>
          <a:xfrm>
            <a:off x="3664404" y="3812729"/>
            <a:ext cx="7809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dirty="0"/>
              <a:t>40p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A18520-F3A6-47D4-B99F-5378D8EE3CBC}"/>
              </a:ext>
            </a:extLst>
          </p:cNvPr>
          <p:cNvCxnSpPr>
            <a:cxnSpLocks/>
          </p:cNvCxnSpPr>
          <p:nvPr/>
        </p:nvCxnSpPr>
        <p:spPr>
          <a:xfrm>
            <a:off x="2792809" y="4434306"/>
            <a:ext cx="1" cy="46993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2A4F46A-5CC7-4EA8-9944-EFFC4FF8F414}"/>
              </a:ext>
            </a:extLst>
          </p:cNvPr>
          <p:cNvCxnSpPr>
            <a:cxnSpLocks/>
          </p:cNvCxnSpPr>
          <p:nvPr/>
        </p:nvCxnSpPr>
        <p:spPr>
          <a:xfrm>
            <a:off x="3966131" y="4437958"/>
            <a:ext cx="0" cy="46628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CF2826C-06A9-4E2D-B5A8-027494CEB3EB}"/>
                  </a:ext>
                </a:extLst>
              </p:cNvPr>
              <p:cNvSpPr txBox="1"/>
              <p:nvPr/>
            </p:nvSpPr>
            <p:spPr>
              <a:xfrm>
                <a:off x="2282207" y="4383794"/>
                <a:ext cx="7809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9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CF2826C-06A9-4E2D-B5A8-027494CEB3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2207" y="4383794"/>
                <a:ext cx="780956" cy="461665"/>
              </a:xfrm>
              <a:prstGeom prst="rect">
                <a:avLst/>
              </a:prstGeom>
              <a:blipFill>
                <a:blip r:embed="rId7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DC27B63-5EB3-48FE-B81F-2D4B1E61F5A7}"/>
                  </a:ext>
                </a:extLst>
              </p:cNvPr>
              <p:cNvSpPr txBox="1"/>
              <p:nvPr/>
            </p:nvSpPr>
            <p:spPr>
              <a:xfrm>
                <a:off x="3921740" y="4383102"/>
                <a:ext cx="7809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9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DC27B63-5EB3-48FE-B81F-2D4B1E61F5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1740" y="4383102"/>
                <a:ext cx="780956" cy="461665"/>
              </a:xfrm>
              <a:prstGeom prst="rect">
                <a:avLst/>
              </a:prstGeom>
              <a:blipFill>
                <a:blip r:embed="rId8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4B641883-7C1C-4716-8DFD-D34096AFFE37}"/>
              </a:ext>
            </a:extLst>
          </p:cNvPr>
          <p:cNvSpPr txBox="1"/>
          <p:nvPr/>
        </p:nvSpPr>
        <p:spPr>
          <a:xfrm>
            <a:off x="2554030" y="4904240"/>
            <a:ext cx="7809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£9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8E22892-A567-41AC-B1BE-37925B1BF1D1}"/>
                  </a:ext>
                </a:extLst>
              </p:cNvPr>
              <p:cNvSpPr txBox="1"/>
              <p:nvPr/>
            </p:nvSpPr>
            <p:spPr>
              <a:xfrm>
                <a:off x="5827608" y="2967335"/>
                <a:ext cx="17961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400" dirty="0"/>
                  <a:t>9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 4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36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8E22892-A567-41AC-B1BE-37925B1BF1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608" y="2967335"/>
                <a:ext cx="1796185" cy="461665"/>
              </a:xfrm>
              <a:prstGeom prst="rect">
                <a:avLst/>
              </a:prstGeom>
              <a:blipFill>
                <a:blip r:embed="rId9"/>
                <a:stretch>
                  <a:fillRect l="-5424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19C13DF-55A1-4C1D-B6A3-AD8AC6B22868}"/>
                  </a:ext>
                </a:extLst>
              </p:cNvPr>
              <p:cNvSpPr txBox="1"/>
              <p:nvPr/>
            </p:nvSpPr>
            <p:spPr>
              <a:xfrm>
                <a:off x="5827608" y="3366915"/>
                <a:ext cx="19866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400" dirty="0"/>
                  <a:t>9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 40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360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19C13DF-55A1-4C1D-B6A3-AD8AC6B228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608" y="3366915"/>
                <a:ext cx="1986686" cy="461665"/>
              </a:xfrm>
              <a:prstGeom prst="rect">
                <a:avLst/>
              </a:prstGeom>
              <a:blipFill>
                <a:blip r:embed="rId10"/>
                <a:stretch>
                  <a:fillRect l="-4908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4A27ACB-DD90-4E61-A34F-707F19AB1C93}"/>
                  </a:ext>
                </a:extLst>
              </p:cNvPr>
              <p:cNvSpPr txBox="1"/>
              <p:nvPr/>
            </p:nvSpPr>
            <p:spPr>
              <a:xfrm>
                <a:off x="5827608" y="3766495"/>
                <a:ext cx="198668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400" dirty="0"/>
                  <a:t>100p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£1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4A27ACB-DD90-4E61-A34F-707F19AB1C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608" y="3766495"/>
                <a:ext cx="1986686" cy="461665"/>
              </a:xfrm>
              <a:prstGeom prst="rect">
                <a:avLst/>
              </a:prstGeom>
              <a:blipFill>
                <a:blip r:embed="rId11"/>
                <a:stretch>
                  <a:fillRect l="-4908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5DA52B8-072F-4934-ACDC-A3054AFC3719}"/>
                  </a:ext>
                </a:extLst>
              </p:cNvPr>
              <p:cNvSpPr txBox="1"/>
              <p:nvPr/>
            </p:nvSpPr>
            <p:spPr>
              <a:xfrm>
                <a:off x="5827608" y="4166076"/>
                <a:ext cx="29010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400" dirty="0"/>
                  <a:t>360p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£3 and 60p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5DA52B8-072F-4934-ACDC-A3054AFC37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608" y="4166076"/>
                <a:ext cx="2901088" cy="461665"/>
              </a:xfrm>
              <a:prstGeom prst="rect">
                <a:avLst/>
              </a:prstGeom>
              <a:blipFill>
                <a:blip r:embed="rId12"/>
                <a:stretch>
                  <a:fillRect l="-3361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6B8787EC-E4C6-4BD1-AB31-6C9D27748FD1}"/>
              </a:ext>
            </a:extLst>
          </p:cNvPr>
          <p:cNvSpPr txBox="1"/>
          <p:nvPr/>
        </p:nvSpPr>
        <p:spPr>
          <a:xfrm>
            <a:off x="3252152" y="4904240"/>
            <a:ext cx="16500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/>
              <a:t>£3 and 60p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7384E8-A86C-4FC2-AD54-9C1CA41CEC67}"/>
              </a:ext>
            </a:extLst>
          </p:cNvPr>
          <p:cNvSpPr txBox="1"/>
          <p:nvPr/>
        </p:nvSpPr>
        <p:spPr>
          <a:xfrm>
            <a:off x="5592560" y="2054870"/>
            <a:ext cx="193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dirty="0">
                <a:solidFill>
                  <a:schemeClr val="accent1"/>
                </a:solidFill>
              </a:rPr>
              <a:t>£12 and 60p</a:t>
            </a:r>
          </a:p>
        </p:txBody>
      </p:sp>
      <p:pic>
        <p:nvPicPr>
          <p:cNvPr id="24" name="Picture 23" descr="Icon&#10;&#10;Description automatically generated with low confidence">
            <a:extLst>
              <a:ext uri="{FF2B5EF4-FFF2-40B4-BE49-F238E27FC236}">
                <a16:creationId xmlns:a16="http://schemas.microsoft.com/office/drawing/2014/main" id="{0AE411D1-F28F-4B80-8C9D-CA2593B4B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5970" y="1016000"/>
            <a:ext cx="790361" cy="576429"/>
          </a:xfrm>
          <a:prstGeom prst="rect">
            <a:avLst/>
          </a:prstGeom>
        </p:spPr>
      </p:pic>
      <p:pic>
        <p:nvPicPr>
          <p:cNvPr id="25" name="Picture 24" descr="Icon&#10;&#10;Description automatically generated with low confidence">
            <a:extLst>
              <a:ext uri="{FF2B5EF4-FFF2-40B4-BE49-F238E27FC236}">
                <a16:creationId xmlns:a16="http://schemas.microsoft.com/office/drawing/2014/main" id="{CC8D5135-3865-4A50-AACF-E94D09A394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1480" y="1021117"/>
            <a:ext cx="790361" cy="576429"/>
          </a:xfrm>
          <a:prstGeom prst="rect">
            <a:avLst/>
          </a:prstGeom>
        </p:spPr>
      </p:pic>
      <p:pic>
        <p:nvPicPr>
          <p:cNvPr id="26" name="Picture 25" descr="Icon&#10;&#10;Description automatically generated with low confidence">
            <a:extLst>
              <a:ext uri="{FF2B5EF4-FFF2-40B4-BE49-F238E27FC236}">
                <a16:creationId xmlns:a16="http://schemas.microsoft.com/office/drawing/2014/main" id="{0002CAB3-D047-4387-A71E-51A18243E1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990" y="1026234"/>
            <a:ext cx="790361" cy="576429"/>
          </a:xfrm>
          <a:prstGeom prst="rect">
            <a:avLst/>
          </a:prstGeom>
        </p:spPr>
      </p:pic>
      <p:pic>
        <p:nvPicPr>
          <p:cNvPr id="27" name="Picture 26" descr="Icon&#10;&#10;Description automatically generated with low confidence">
            <a:extLst>
              <a:ext uri="{FF2B5EF4-FFF2-40B4-BE49-F238E27FC236}">
                <a16:creationId xmlns:a16="http://schemas.microsoft.com/office/drawing/2014/main" id="{E4D5EC49-E67D-48D3-A588-13151EA41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2500" y="1031351"/>
            <a:ext cx="790361" cy="576429"/>
          </a:xfrm>
          <a:prstGeom prst="rect">
            <a:avLst/>
          </a:prstGeom>
        </p:spPr>
      </p:pic>
      <p:pic>
        <p:nvPicPr>
          <p:cNvPr id="28" name="Picture 27" descr="Icon&#10;&#10;Description automatically generated with low confidence">
            <a:extLst>
              <a:ext uri="{FF2B5EF4-FFF2-40B4-BE49-F238E27FC236}">
                <a16:creationId xmlns:a16="http://schemas.microsoft.com/office/drawing/2014/main" id="{5F6FE747-03A5-4F34-878E-C248A1F7D0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8010" y="1036468"/>
            <a:ext cx="790361" cy="576429"/>
          </a:xfrm>
          <a:prstGeom prst="rect">
            <a:avLst/>
          </a:prstGeom>
        </p:spPr>
      </p:pic>
      <p:pic>
        <p:nvPicPr>
          <p:cNvPr id="29" name="Picture 28" descr="Icon&#10;&#10;Description automatically generated with low confidence">
            <a:extLst>
              <a:ext uri="{FF2B5EF4-FFF2-40B4-BE49-F238E27FC236}">
                <a16:creationId xmlns:a16="http://schemas.microsoft.com/office/drawing/2014/main" id="{70689E03-FB42-40A3-B16E-821E2222F0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3520" y="1041585"/>
            <a:ext cx="790361" cy="576429"/>
          </a:xfrm>
          <a:prstGeom prst="rect">
            <a:avLst/>
          </a:prstGeom>
        </p:spPr>
      </p:pic>
      <p:pic>
        <p:nvPicPr>
          <p:cNvPr id="30" name="Picture 29" descr="Icon&#10;&#10;Description automatically generated with low confidence">
            <a:extLst>
              <a:ext uri="{FF2B5EF4-FFF2-40B4-BE49-F238E27FC236}">
                <a16:creationId xmlns:a16="http://schemas.microsoft.com/office/drawing/2014/main" id="{79D0C09F-D894-452B-9717-5D9B90CA66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9030" y="1046702"/>
            <a:ext cx="790361" cy="576429"/>
          </a:xfrm>
          <a:prstGeom prst="rect">
            <a:avLst/>
          </a:prstGeom>
        </p:spPr>
      </p:pic>
      <p:pic>
        <p:nvPicPr>
          <p:cNvPr id="31" name="Picture 30" descr="Icon&#10;&#10;Description automatically generated with low confidence">
            <a:extLst>
              <a:ext uri="{FF2B5EF4-FFF2-40B4-BE49-F238E27FC236}">
                <a16:creationId xmlns:a16="http://schemas.microsoft.com/office/drawing/2014/main" id="{299543D0-8A71-47DB-83D1-B9C44A08B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4540" y="1051819"/>
            <a:ext cx="790361" cy="576429"/>
          </a:xfrm>
          <a:prstGeom prst="rect">
            <a:avLst/>
          </a:prstGeom>
        </p:spPr>
      </p:pic>
      <p:pic>
        <p:nvPicPr>
          <p:cNvPr id="32" name="Picture 31" descr="Icon&#10;&#10;Description automatically generated with low confidence">
            <a:extLst>
              <a:ext uri="{FF2B5EF4-FFF2-40B4-BE49-F238E27FC236}">
                <a16:creationId xmlns:a16="http://schemas.microsoft.com/office/drawing/2014/main" id="{482F9085-0C61-43C1-B971-1A8355C8C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0050" y="1056936"/>
            <a:ext cx="790361" cy="5764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43852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1" grpId="0"/>
      <p:bldP spid="12" grpId="0"/>
      <p:bldP spid="13" grpId="0"/>
      <p:bldP spid="14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2B554A-A1EB-4D48-B362-00E2DFF93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35" y="782115"/>
            <a:ext cx="2153316" cy="96827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F97AE4E8-8D95-4355-9276-6745F29ED032}"/>
              </a:ext>
            </a:extLst>
          </p:cNvPr>
          <p:cNvGrpSpPr/>
          <p:nvPr/>
        </p:nvGrpSpPr>
        <p:grpSpPr>
          <a:xfrm>
            <a:off x="3582364" y="3595743"/>
            <a:ext cx="2589331" cy="974443"/>
            <a:chOff x="3360152" y="1816886"/>
            <a:chExt cx="3470978" cy="124412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4F409BC-7D94-4ADF-BA69-D7667722559A}"/>
                </a:ext>
              </a:extLst>
            </p:cNvPr>
            <p:cNvSpPr/>
            <p:nvPr/>
          </p:nvSpPr>
          <p:spPr>
            <a:xfrm>
              <a:off x="3765884" y="1816886"/>
              <a:ext cx="2731169" cy="12319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5115C9C6-B3F2-4E95-AD1D-F91A83268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0152" y="1816886"/>
              <a:ext cx="1689100" cy="1231900"/>
            </a:xfrm>
            <a:prstGeom prst="rect">
              <a:avLst/>
            </a:prstGeom>
          </p:spPr>
        </p:pic>
        <p:pic>
          <p:nvPicPr>
            <p:cNvPr id="7" name="Picture 6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CEEFB360-15BE-4308-8068-E262E8784FE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60383" y="1829112"/>
              <a:ext cx="1689100" cy="1231900"/>
            </a:xfrm>
            <a:prstGeom prst="rect">
              <a:avLst/>
            </a:prstGeom>
          </p:spPr>
        </p:pic>
        <p:pic>
          <p:nvPicPr>
            <p:cNvPr id="8" name="Picture 7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340D1A0A-6726-4289-9680-F1B6903DAC4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42030" y="1829112"/>
              <a:ext cx="1689100" cy="1231900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7CC1F0F-5154-477A-911E-5C2D62928246}"/>
              </a:ext>
            </a:extLst>
          </p:cNvPr>
          <p:cNvSpPr txBox="1"/>
          <p:nvPr/>
        </p:nvSpPr>
        <p:spPr>
          <a:xfrm>
            <a:off x="3301083" y="2389808"/>
            <a:ext cx="1908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Pack of 3</a:t>
            </a:r>
          </a:p>
          <a:p>
            <a:pPr algn="ctr"/>
            <a:r>
              <a:rPr lang="en-GB" sz="2400" dirty="0"/>
              <a:t>£4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4D73E7-44FC-48EC-B79F-6B32FD5DDF37}"/>
              </a:ext>
            </a:extLst>
          </p:cNvPr>
          <p:cNvSpPr txBox="1"/>
          <p:nvPr/>
        </p:nvSpPr>
        <p:spPr>
          <a:xfrm>
            <a:off x="5170230" y="1608373"/>
            <a:ext cx="3192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Buy 3 packs of 3 eggs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B550E6-5BB7-4ADF-9F37-696BD1782B70}"/>
              </a:ext>
            </a:extLst>
          </p:cNvPr>
          <p:cNvSpPr txBox="1"/>
          <p:nvPr/>
        </p:nvSpPr>
        <p:spPr>
          <a:xfrm>
            <a:off x="5871960" y="2054870"/>
            <a:ext cx="1938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/>
                </a:solidFill>
              </a:rPr>
              <a:t>£12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55FE263-3C14-4D05-B520-DF20CEC8B3CC}"/>
              </a:ext>
            </a:extLst>
          </p:cNvPr>
          <p:cNvGrpSpPr/>
          <p:nvPr/>
        </p:nvGrpSpPr>
        <p:grpSpPr>
          <a:xfrm>
            <a:off x="1419140" y="3590956"/>
            <a:ext cx="2589331" cy="974443"/>
            <a:chOff x="3360152" y="1816886"/>
            <a:chExt cx="3470978" cy="124412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F85FF53-531E-43DE-94C7-B9816BD4C39E}"/>
                </a:ext>
              </a:extLst>
            </p:cNvPr>
            <p:cNvSpPr/>
            <p:nvPr/>
          </p:nvSpPr>
          <p:spPr>
            <a:xfrm>
              <a:off x="3765884" y="1816886"/>
              <a:ext cx="2731169" cy="12319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94DF5CAB-1D7D-4DF1-9677-450EB71E4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0152" y="1816886"/>
              <a:ext cx="1689100" cy="1231900"/>
            </a:xfrm>
            <a:prstGeom prst="rect">
              <a:avLst/>
            </a:prstGeom>
          </p:spPr>
        </p:pic>
        <p:pic>
          <p:nvPicPr>
            <p:cNvPr id="15" name="Picture 14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0AAE14A7-DEE0-4E11-AB8C-6239C1C04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60383" y="1829112"/>
              <a:ext cx="1689100" cy="1231900"/>
            </a:xfrm>
            <a:prstGeom prst="rect">
              <a:avLst/>
            </a:prstGeom>
          </p:spPr>
        </p:pic>
        <p:pic>
          <p:nvPicPr>
            <p:cNvPr id="16" name="Picture 15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460B5B81-E7D6-4E02-B83D-C563858F4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42030" y="1829112"/>
              <a:ext cx="1689100" cy="12319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F1BF7CE-CD0D-4844-8355-525944C7FA60}"/>
              </a:ext>
            </a:extLst>
          </p:cNvPr>
          <p:cNvGrpSpPr/>
          <p:nvPr/>
        </p:nvGrpSpPr>
        <p:grpSpPr>
          <a:xfrm>
            <a:off x="2904804" y="1433782"/>
            <a:ext cx="2589331" cy="974443"/>
            <a:chOff x="3360152" y="1816886"/>
            <a:chExt cx="3470978" cy="124412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73EDD80-98E5-46BE-8700-463F07B525CD}"/>
                </a:ext>
              </a:extLst>
            </p:cNvPr>
            <p:cNvSpPr/>
            <p:nvPr/>
          </p:nvSpPr>
          <p:spPr>
            <a:xfrm>
              <a:off x="3765884" y="1816886"/>
              <a:ext cx="2731169" cy="12319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56798AE7-5D96-48F1-B83A-6E46E1BF5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0152" y="1816886"/>
              <a:ext cx="1689100" cy="1231900"/>
            </a:xfrm>
            <a:prstGeom prst="rect">
              <a:avLst/>
            </a:prstGeom>
          </p:spPr>
        </p:pic>
        <p:pic>
          <p:nvPicPr>
            <p:cNvPr id="20" name="Picture 19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5522438F-16BC-4C7C-A4ED-A3AC32C06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60383" y="1829112"/>
              <a:ext cx="1689100" cy="1231900"/>
            </a:xfrm>
            <a:prstGeom prst="rect">
              <a:avLst/>
            </a:prstGeom>
          </p:spPr>
        </p:pic>
        <p:pic>
          <p:nvPicPr>
            <p:cNvPr id="21" name="Picture 20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470A4DB9-5864-499E-9291-318720928AF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42030" y="1829112"/>
              <a:ext cx="1689100" cy="12319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EBD59F1-FE76-4A82-8A5B-A163DA677644}"/>
              </a:ext>
            </a:extLst>
          </p:cNvPr>
          <p:cNvGrpSpPr/>
          <p:nvPr/>
        </p:nvGrpSpPr>
        <p:grpSpPr>
          <a:xfrm>
            <a:off x="5748414" y="3595743"/>
            <a:ext cx="2589331" cy="974443"/>
            <a:chOff x="3360152" y="1816886"/>
            <a:chExt cx="3470978" cy="1244126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819E2EC-80F9-432F-9FC9-D9AF649F998D}"/>
                </a:ext>
              </a:extLst>
            </p:cNvPr>
            <p:cNvSpPr/>
            <p:nvPr/>
          </p:nvSpPr>
          <p:spPr>
            <a:xfrm>
              <a:off x="3765884" y="1816886"/>
              <a:ext cx="2731169" cy="12319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4" name="Picture 23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07BF33EF-177F-459E-B163-6D23526368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0152" y="1816886"/>
              <a:ext cx="1689100" cy="1231900"/>
            </a:xfrm>
            <a:prstGeom prst="rect">
              <a:avLst/>
            </a:prstGeom>
          </p:spPr>
        </p:pic>
        <p:pic>
          <p:nvPicPr>
            <p:cNvPr id="25" name="Picture 24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3E603607-7D26-4403-88DC-D60C7D0F53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260383" y="1829112"/>
              <a:ext cx="1689100" cy="1231900"/>
            </a:xfrm>
            <a:prstGeom prst="rect">
              <a:avLst/>
            </a:prstGeom>
          </p:spPr>
        </p:pic>
        <p:pic>
          <p:nvPicPr>
            <p:cNvPr id="26" name="Picture 25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6E9317F0-8F49-4A5B-AAD0-CC7D810775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42030" y="1829112"/>
              <a:ext cx="1689100" cy="1231900"/>
            </a:xfrm>
            <a:prstGeom prst="rect">
              <a:avLst/>
            </a:prstGeom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35D67B34-2D71-49F8-B7F7-548BB7B2F8E8}"/>
              </a:ext>
            </a:extLst>
          </p:cNvPr>
          <p:cNvSpPr txBox="1"/>
          <p:nvPr/>
        </p:nvSpPr>
        <p:spPr>
          <a:xfrm>
            <a:off x="1794026" y="4599711"/>
            <a:ext cx="1908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£4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768ED7B-1507-4BDF-BE27-C0963F611ACE}"/>
              </a:ext>
            </a:extLst>
          </p:cNvPr>
          <p:cNvSpPr txBox="1"/>
          <p:nvPr/>
        </p:nvSpPr>
        <p:spPr>
          <a:xfrm>
            <a:off x="3929577" y="4602150"/>
            <a:ext cx="1908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£4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1C4E4C9-A591-4FC9-9F94-D4A547FD4702}"/>
              </a:ext>
            </a:extLst>
          </p:cNvPr>
          <p:cNvSpPr txBox="1"/>
          <p:nvPr/>
        </p:nvSpPr>
        <p:spPr>
          <a:xfrm>
            <a:off x="6115421" y="4599711"/>
            <a:ext cx="1908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£4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458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8B50693-744E-4AE8-9D41-F4D6AF84E8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835" y="782115"/>
            <a:ext cx="2153316" cy="96827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244A655-81A5-4D88-A16A-E866790106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901" y="1924231"/>
            <a:ext cx="2153317" cy="85088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F880C884-EF66-44BC-A033-274C5165D27B}"/>
              </a:ext>
            </a:extLst>
          </p:cNvPr>
          <p:cNvGrpSpPr/>
          <p:nvPr/>
        </p:nvGrpSpPr>
        <p:grpSpPr>
          <a:xfrm>
            <a:off x="3541124" y="794978"/>
            <a:ext cx="1931627" cy="1841510"/>
            <a:chOff x="6655547" y="1572567"/>
            <a:chExt cx="1931627" cy="1841510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4DD1E20-9EEE-489D-B425-C9C7A84BC4AD}"/>
                </a:ext>
              </a:extLst>
            </p:cNvPr>
            <p:cNvGrpSpPr/>
            <p:nvPr/>
          </p:nvGrpSpPr>
          <p:grpSpPr>
            <a:xfrm>
              <a:off x="6655547" y="1572567"/>
              <a:ext cx="1931627" cy="1825683"/>
              <a:chOff x="3399635" y="1543713"/>
              <a:chExt cx="2589331" cy="2330951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E44FA7B-FF15-44C0-9EF9-F48FDEFCE8E1}"/>
                  </a:ext>
                </a:extLst>
              </p:cNvPr>
              <p:cNvSpPr/>
              <p:nvPr/>
            </p:nvSpPr>
            <p:spPr>
              <a:xfrm>
                <a:off x="3765884" y="1563633"/>
                <a:ext cx="1934068" cy="231103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6" name="Picture 25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1BB0A66D-B2F9-4BAB-B5EA-6AE19D947D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99635" y="1543713"/>
                <a:ext cx="1689100" cy="1231900"/>
              </a:xfrm>
              <a:prstGeom prst="rect">
                <a:avLst/>
              </a:prstGeom>
            </p:spPr>
          </p:pic>
          <p:pic>
            <p:nvPicPr>
              <p:cNvPr id="27" name="Picture 26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1F5419C6-191D-4471-85A8-8EFD5073ED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99866" y="1555939"/>
                <a:ext cx="1689100" cy="1231899"/>
              </a:xfrm>
              <a:prstGeom prst="rect">
                <a:avLst/>
              </a:prstGeom>
            </p:spPr>
          </p:pic>
          <p:pic>
            <p:nvPicPr>
              <p:cNvPr id="28" name="Picture 27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DA3E2C60-14F7-4332-82A6-3C7B2A6300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9305" y="2642765"/>
                <a:ext cx="1689102" cy="1231899"/>
              </a:xfrm>
              <a:prstGeom prst="rect">
                <a:avLst/>
              </a:prstGeom>
            </p:spPr>
          </p:pic>
        </p:grpSp>
        <p:pic>
          <p:nvPicPr>
            <p:cNvPr id="24" name="Picture 23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0EED948A-C176-46BC-BEA0-7A4E2E4468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22087"/>
            <a:stretch/>
          </p:blipFill>
          <p:spPr>
            <a:xfrm>
              <a:off x="7339418" y="2449210"/>
              <a:ext cx="981752" cy="964867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69968057-E67A-4D6C-95F8-73F98DE2CF91}"/>
              </a:ext>
            </a:extLst>
          </p:cNvPr>
          <p:cNvSpPr txBox="1"/>
          <p:nvPr/>
        </p:nvSpPr>
        <p:spPr>
          <a:xfrm>
            <a:off x="3642354" y="2629934"/>
            <a:ext cx="1729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Pack of 4</a:t>
            </a:r>
          </a:p>
          <a:p>
            <a:pPr algn="ctr"/>
            <a:r>
              <a:rPr lang="en-GB" sz="2400" dirty="0"/>
              <a:t>£4.99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326E615-25E4-4746-9D3C-7D5C47512EBE}"/>
              </a:ext>
            </a:extLst>
          </p:cNvPr>
          <p:cNvGrpSpPr/>
          <p:nvPr/>
        </p:nvGrpSpPr>
        <p:grpSpPr>
          <a:xfrm>
            <a:off x="1925945" y="3499461"/>
            <a:ext cx="1223956" cy="1166854"/>
            <a:chOff x="6655547" y="1572567"/>
            <a:chExt cx="1931627" cy="184151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75F554B-9F8C-4005-A843-1226C806AF3E}"/>
                </a:ext>
              </a:extLst>
            </p:cNvPr>
            <p:cNvGrpSpPr/>
            <p:nvPr/>
          </p:nvGrpSpPr>
          <p:grpSpPr>
            <a:xfrm>
              <a:off x="6655547" y="1572567"/>
              <a:ext cx="1931627" cy="1825683"/>
              <a:chOff x="3399635" y="1543713"/>
              <a:chExt cx="2589331" cy="2330951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7AFA7F3C-76D5-498C-B0EB-58A17EFE192C}"/>
                  </a:ext>
                </a:extLst>
              </p:cNvPr>
              <p:cNvSpPr/>
              <p:nvPr/>
            </p:nvSpPr>
            <p:spPr>
              <a:xfrm>
                <a:off x="3765884" y="1563633"/>
                <a:ext cx="1934068" cy="231103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34" name="Picture 33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E7E1A099-8530-4E02-8CB9-91668EDB7C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99635" y="1543713"/>
                <a:ext cx="1689100" cy="1231900"/>
              </a:xfrm>
              <a:prstGeom prst="rect">
                <a:avLst/>
              </a:prstGeom>
            </p:spPr>
          </p:pic>
          <p:pic>
            <p:nvPicPr>
              <p:cNvPr id="35" name="Picture 34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BD477EE7-4DAE-425D-91C8-5CFFE1B3A7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99866" y="1555939"/>
                <a:ext cx="1689100" cy="1231899"/>
              </a:xfrm>
              <a:prstGeom prst="rect">
                <a:avLst/>
              </a:prstGeom>
            </p:spPr>
          </p:pic>
          <p:pic>
            <p:nvPicPr>
              <p:cNvPr id="36" name="Picture 35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9EE95798-F603-47BA-958C-349EF0FFBF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9305" y="2642765"/>
                <a:ext cx="1689102" cy="1231899"/>
              </a:xfrm>
              <a:prstGeom prst="rect">
                <a:avLst/>
              </a:prstGeom>
            </p:spPr>
          </p:pic>
        </p:grpSp>
        <p:pic>
          <p:nvPicPr>
            <p:cNvPr id="32" name="Picture 31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C0A377F8-B331-478E-8D7C-B815D6CB991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22087"/>
            <a:stretch/>
          </p:blipFill>
          <p:spPr>
            <a:xfrm>
              <a:off x="7339418" y="2449210"/>
              <a:ext cx="981752" cy="964867"/>
            </a:xfrm>
            <a:prstGeom prst="rect">
              <a:avLst/>
            </a:prstGeom>
          </p:spPr>
        </p:pic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2EFE8370-2010-459F-8DD1-2EDD29197E25}"/>
              </a:ext>
            </a:extLst>
          </p:cNvPr>
          <p:cNvSpPr txBox="1"/>
          <p:nvPr/>
        </p:nvSpPr>
        <p:spPr>
          <a:xfrm>
            <a:off x="1672893" y="4695575"/>
            <a:ext cx="1729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£4.99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A958E8C-589E-4763-B234-85829D5B31DB}"/>
              </a:ext>
            </a:extLst>
          </p:cNvPr>
          <p:cNvGrpSpPr/>
          <p:nvPr/>
        </p:nvGrpSpPr>
        <p:grpSpPr>
          <a:xfrm>
            <a:off x="3152650" y="3499461"/>
            <a:ext cx="1223956" cy="1166854"/>
            <a:chOff x="6655547" y="1572567"/>
            <a:chExt cx="1931627" cy="1841510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0B0C1BD1-3AFC-4BFC-BAEA-25010A67E649}"/>
                </a:ext>
              </a:extLst>
            </p:cNvPr>
            <p:cNvGrpSpPr/>
            <p:nvPr/>
          </p:nvGrpSpPr>
          <p:grpSpPr>
            <a:xfrm>
              <a:off x="6655547" y="1572567"/>
              <a:ext cx="1931627" cy="1825683"/>
              <a:chOff x="3399635" y="1543713"/>
              <a:chExt cx="2589331" cy="2330951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BC51F911-A892-454A-9BBA-5CDEFAFEDEC6}"/>
                  </a:ext>
                </a:extLst>
              </p:cNvPr>
              <p:cNvSpPr/>
              <p:nvPr/>
            </p:nvSpPr>
            <p:spPr>
              <a:xfrm>
                <a:off x="3765884" y="1563633"/>
                <a:ext cx="1934068" cy="231103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42" name="Picture 41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0ED4F0A7-1B0E-4130-A229-00A9811F737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99635" y="1543713"/>
                <a:ext cx="1689100" cy="1231900"/>
              </a:xfrm>
              <a:prstGeom prst="rect">
                <a:avLst/>
              </a:prstGeom>
            </p:spPr>
          </p:pic>
          <p:pic>
            <p:nvPicPr>
              <p:cNvPr id="43" name="Picture 42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5E794258-1326-4A5A-B16D-479D52AA32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99866" y="1555939"/>
                <a:ext cx="1689100" cy="1231899"/>
              </a:xfrm>
              <a:prstGeom prst="rect">
                <a:avLst/>
              </a:prstGeom>
            </p:spPr>
          </p:pic>
          <p:pic>
            <p:nvPicPr>
              <p:cNvPr id="44" name="Picture 43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B0FD406E-6AE9-4105-B023-4F479C168F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9305" y="2642765"/>
                <a:ext cx="1689102" cy="1231899"/>
              </a:xfrm>
              <a:prstGeom prst="rect">
                <a:avLst/>
              </a:prstGeom>
            </p:spPr>
          </p:pic>
        </p:grpSp>
        <p:pic>
          <p:nvPicPr>
            <p:cNvPr id="40" name="Picture 39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C56D974D-99C3-41C4-9544-234E381F6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22087"/>
            <a:stretch/>
          </p:blipFill>
          <p:spPr>
            <a:xfrm>
              <a:off x="7339418" y="2449210"/>
              <a:ext cx="981752" cy="964867"/>
            </a:xfrm>
            <a:prstGeom prst="rect">
              <a:avLst/>
            </a:prstGeom>
          </p:spPr>
        </p:pic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4768A7C0-7509-4150-846C-66679C610DF6}"/>
              </a:ext>
            </a:extLst>
          </p:cNvPr>
          <p:cNvSpPr txBox="1"/>
          <p:nvPr/>
        </p:nvSpPr>
        <p:spPr>
          <a:xfrm>
            <a:off x="2908948" y="4695575"/>
            <a:ext cx="1729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£4.99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2E1CA10-F6C7-43E0-8903-C6B82B9EBF05}"/>
              </a:ext>
            </a:extLst>
          </p:cNvPr>
          <p:cNvGrpSpPr/>
          <p:nvPr/>
        </p:nvGrpSpPr>
        <p:grpSpPr>
          <a:xfrm>
            <a:off x="4379355" y="3499461"/>
            <a:ext cx="1223956" cy="1166854"/>
            <a:chOff x="6655547" y="1572567"/>
            <a:chExt cx="1931627" cy="1841510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21EFF1A8-10FA-43F1-8203-48028EAC95F5}"/>
                </a:ext>
              </a:extLst>
            </p:cNvPr>
            <p:cNvGrpSpPr/>
            <p:nvPr/>
          </p:nvGrpSpPr>
          <p:grpSpPr>
            <a:xfrm>
              <a:off x="6655547" y="1572567"/>
              <a:ext cx="1931627" cy="1825683"/>
              <a:chOff x="3399635" y="1543713"/>
              <a:chExt cx="2589331" cy="2330951"/>
            </a:xfrm>
          </p:grpSpPr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C8124758-AA94-421A-881B-4C774800A569}"/>
                  </a:ext>
                </a:extLst>
              </p:cNvPr>
              <p:cNvSpPr/>
              <p:nvPr/>
            </p:nvSpPr>
            <p:spPr>
              <a:xfrm>
                <a:off x="3765884" y="1563633"/>
                <a:ext cx="1934068" cy="2311031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50" name="Picture 49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C9325E67-5D2E-4412-9B35-B26886324CC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99635" y="1543713"/>
                <a:ext cx="1689100" cy="1231900"/>
              </a:xfrm>
              <a:prstGeom prst="rect">
                <a:avLst/>
              </a:prstGeom>
            </p:spPr>
          </p:pic>
          <p:pic>
            <p:nvPicPr>
              <p:cNvPr id="51" name="Picture 50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095D49DD-5638-4C1A-87E1-132A27F5E4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299866" y="1555939"/>
                <a:ext cx="1689100" cy="1231899"/>
              </a:xfrm>
              <a:prstGeom prst="rect">
                <a:avLst/>
              </a:prstGeom>
            </p:spPr>
          </p:pic>
          <p:pic>
            <p:nvPicPr>
              <p:cNvPr id="52" name="Picture 51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6E9AFC79-B799-4A82-B4A4-3A1B273702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09305" y="2642765"/>
                <a:ext cx="1689102" cy="1231899"/>
              </a:xfrm>
              <a:prstGeom prst="rect">
                <a:avLst/>
              </a:prstGeom>
            </p:spPr>
          </p:pic>
        </p:grpSp>
        <p:pic>
          <p:nvPicPr>
            <p:cNvPr id="48" name="Picture 47" descr="Icon&#10;&#10;Description automatically generated with low confidence">
              <a:extLst>
                <a:ext uri="{FF2B5EF4-FFF2-40B4-BE49-F238E27FC236}">
                  <a16:creationId xmlns:a16="http://schemas.microsoft.com/office/drawing/2014/main" id="{8F2EBB94-7228-4AAE-80E4-813DA99D7D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22087"/>
            <a:stretch/>
          </p:blipFill>
          <p:spPr>
            <a:xfrm>
              <a:off x="7339418" y="2449210"/>
              <a:ext cx="981752" cy="964867"/>
            </a:xfrm>
            <a:prstGeom prst="rect">
              <a:avLst/>
            </a:prstGeom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4F10FB45-0E0B-4AD3-B005-C74DA9E2FB57}"/>
              </a:ext>
            </a:extLst>
          </p:cNvPr>
          <p:cNvSpPr txBox="1"/>
          <p:nvPr/>
        </p:nvSpPr>
        <p:spPr>
          <a:xfrm>
            <a:off x="4145003" y="4695575"/>
            <a:ext cx="1729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£4.99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56778D5-57DF-45A1-A6E4-7A67DF67DAB4}"/>
                  </a:ext>
                </a:extLst>
              </p:cNvPr>
              <p:cNvSpPr txBox="1"/>
              <p:nvPr/>
            </p:nvSpPr>
            <p:spPr>
              <a:xfrm>
                <a:off x="5585273" y="3499399"/>
                <a:ext cx="3192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£4.99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 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56778D5-57DF-45A1-A6E4-7A67DF67DA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5273" y="3499399"/>
                <a:ext cx="3192720" cy="461665"/>
              </a:xfrm>
              <a:prstGeom prst="rect">
                <a:avLst/>
              </a:prstGeom>
              <a:blipFill>
                <a:blip r:embed="rId9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030C696-A3BA-428F-88D6-3DB1861C0BE6}"/>
                  </a:ext>
                </a:extLst>
              </p:cNvPr>
              <p:cNvSpPr txBox="1"/>
              <p:nvPr/>
            </p:nvSpPr>
            <p:spPr>
              <a:xfrm>
                <a:off x="6071324" y="4169239"/>
                <a:ext cx="3192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accent2"/>
                    </a:solidFill>
                  </a:rPr>
                  <a:t>£5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400" dirty="0">
                    <a:solidFill>
                      <a:schemeClr val="accent2"/>
                    </a:solidFill>
                  </a:rPr>
                  <a:t> 1p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accent2"/>
                    </a:solidFill>
                  </a:rPr>
                  <a:t> £4.99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0030C696-A3BA-428F-88D6-3DB1861C0B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1324" y="4169239"/>
                <a:ext cx="3192720" cy="461665"/>
              </a:xfrm>
              <a:prstGeom prst="rect">
                <a:avLst/>
              </a:prstGeom>
              <a:blipFill>
                <a:blip r:embed="rId10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37B08D5-128E-4DB1-A77D-130BB389FE59}"/>
                  </a:ext>
                </a:extLst>
              </p:cNvPr>
              <p:cNvSpPr txBox="1"/>
              <p:nvPr/>
            </p:nvSpPr>
            <p:spPr>
              <a:xfrm>
                <a:off x="6045924" y="4591487"/>
                <a:ext cx="3192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accent2"/>
                    </a:solidFill>
                  </a:rPr>
                  <a:t>£5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>
                    <a:solidFill>
                      <a:schemeClr val="accent2"/>
                    </a:solidFill>
                  </a:rPr>
                  <a:t> 2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accent2"/>
                    </a:solidFill>
                  </a:rPr>
                  <a:t> £10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37B08D5-128E-4DB1-A77D-130BB389FE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924" y="4591487"/>
                <a:ext cx="3192720" cy="461665"/>
              </a:xfrm>
              <a:prstGeom prst="rect">
                <a:avLst/>
              </a:prstGeom>
              <a:blipFill>
                <a:blip r:embed="rId11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C975A006-0C22-4392-9173-9CC1BD652A43}"/>
                  </a:ext>
                </a:extLst>
              </p:cNvPr>
              <p:cNvSpPr txBox="1"/>
              <p:nvPr/>
            </p:nvSpPr>
            <p:spPr>
              <a:xfrm>
                <a:off x="6007824" y="5013736"/>
                <a:ext cx="3192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>
                    <a:solidFill>
                      <a:schemeClr val="accent2"/>
                    </a:solidFill>
                  </a:rPr>
                  <a:t>£10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400" dirty="0">
                    <a:solidFill>
                      <a:schemeClr val="accent2"/>
                    </a:solidFill>
                  </a:rPr>
                  <a:t> 2p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>
                    <a:solidFill>
                      <a:schemeClr val="accent2"/>
                    </a:solidFill>
                  </a:rPr>
                  <a:t> £9.98</a:t>
                </a:r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C975A006-0C22-4392-9173-9CC1BD652A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7824" y="5013736"/>
                <a:ext cx="3192720" cy="461665"/>
              </a:xfrm>
              <a:prstGeom prst="rect">
                <a:avLst/>
              </a:prstGeom>
              <a:blipFill>
                <a:blip r:embed="rId1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>
            <a:extLst>
              <a:ext uri="{FF2B5EF4-FFF2-40B4-BE49-F238E27FC236}">
                <a16:creationId xmlns:a16="http://schemas.microsoft.com/office/drawing/2014/main" id="{859BB59E-CD71-49BF-BF02-3B822FAD7374}"/>
              </a:ext>
            </a:extLst>
          </p:cNvPr>
          <p:cNvSpPr txBox="1"/>
          <p:nvPr/>
        </p:nvSpPr>
        <p:spPr>
          <a:xfrm>
            <a:off x="7797620" y="3492299"/>
            <a:ext cx="1110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£9.98</a:t>
            </a:r>
          </a:p>
        </p:txBody>
      </p:sp>
      <p:sp>
        <p:nvSpPr>
          <p:cNvPr id="59" name="Right Brace 58">
            <a:extLst>
              <a:ext uri="{FF2B5EF4-FFF2-40B4-BE49-F238E27FC236}">
                <a16:creationId xmlns:a16="http://schemas.microsoft.com/office/drawing/2014/main" id="{20CADC77-52B0-40B7-A88F-463200C79F98}"/>
              </a:ext>
            </a:extLst>
          </p:cNvPr>
          <p:cNvSpPr/>
          <p:nvPr/>
        </p:nvSpPr>
        <p:spPr>
          <a:xfrm rot="5400000">
            <a:off x="3140844" y="4103062"/>
            <a:ext cx="88727" cy="210956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57D2FA5-9279-4AEB-A4C0-E63C1BA1D0A7}"/>
              </a:ext>
            </a:extLst>
          </p:cNvPr>
          <p:cNvSpPr txBox="1"/>
          <p:nvPr/>
        </p:nvSpPr>
        <p:spPr>
          <a:xfrm>
            <a:off x="5839789" y="2476986"/>
            <a:ext cx="3192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Too many eggs</a:t>
            </a:r>
          </a:p>
          <a:p>
            <a:pPr algn="ctr"/>
            <a:r>
              <a:rPr lang="en-GB" sz="2400" dirty="0"/>
              <a:t>but is it cheaper?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FA470A51-9373-4044-B067-582081193E11}"/>
                  </a:ext>
                </a:extLst>
              </p:cNvPr>
              <p:cNvSpPr txBox="1"/>
              <p:nvPr/>
            </p:nvSpPr>
            <p:spPr>
              <a:xfrm>
                <a:off x="5585273" y="3492299"/>
                <a:ext cx="3192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£4.99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 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FA470A51-9373-4044-B067-582081193E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5273" y="3492299"/>
                <a:ext cx="3192720" cy="461665"/>
              </a:xfrm>
              <a:prstGeom prst="rect">
                <a:avLst/>
              </a:prstGeom>
              <a:blipFill>
                <a:blip r:embed="rId13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BAA43BA-8B7C-445D-8D8B-855F1E68A963}"/>
                  </a:ext>
                </a:extLst>
              </p:cNvPr>
              <p:cNvSpPr txBox="1"/>
              <p:nvPr/>
            </p:nvSpPr>
            <p:spPr>
              <a:xfrm>
                <a:off x="6048823" y="3826996"/>
                <a:ext cx="3192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£5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 3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£15</a:t>
                </a: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BAA43BA-8B7C-445D-8D8B-855F1E68A9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8823" y="3826996"/>
                <a:ext cx="3192720" cy="461665"/>
              </a:xfrm>
              <a:prstGeom prst="rect">
                <a:avLst/>
              </a:prstGeom>
              <a:blipFill>
                <a:blip r:embed="rId14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AA97E79-929E-4107-BF67-04F8566A3693}"/>
                  </a:ext>
                </a:extLst>
              </p:cNvPr>
              <p:cNvSpPr txBox="1"/>
              <p:nvPr/>
            </p:nvSpPr>
            <p:spPr>
              <a:xfrm>
                <a:off x="6080311" y="4161692"/>
                <a:ext cx="3192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£15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400" dirty="0"/>
                  <a:t> 3p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400" dirty="0"/>
                  <a:t> £14.97</a:t>
                </a: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AAA97E79-929E-4107-BF67-04F8566A36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0311" y="4161692"/>
                <a:ext cx="3192720" cy="461665"/>
              </a:xfrm>
              <a:prstGeom prst="rect">
                <a:avLst/>
              </a:prstGeom>
              <a:blipFill>
                <a:blip r:embed="rId15"/>
                <a:stretch>
                  <a:fillRect t="-10667" b="-3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63">
            <a:extLst>
              <a:ext uri="{FF2B5EF4-FFF2-40B4-BE49-F238E27FC236}">
                <a16:creationId xmlns:a16="http://schemas.microsoft.com/office/drawing/2014/main" id="{EF8B47D4-55B5-43EF-9FCC-92080B31356B}"/>
              </a:ext>
            </a:extLst>
          </p:cNvPr>
          <p:cNvSpPr txBox="1"/>
          <p:nvPr/>
        </p:nvSpPr>
        <p:spPr>
          <a:xfrm>
            <a:off x="7715070" y="3492299"/>
            <a:ext cx="1429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£14.97</a:t>
            </a:r>
          </a:p>
        </p:txBody>
      </p:sp>
      <p:pic>
        <p:nvPicPr>
          <p:cNvPr id="65" name="Picture 64" descr="Icon&#10;&#10;Description automatically generated with low confidence">
            <a:extLst>
              <a:ext uri="{FF2B5EF4-FFF2-40B4-BE49-F238E27FC236}">
                <a16:creationId xmlns:a16="http://schemas.microsoft.com/office/drawing/2014/main" id="{C617E825-7A3D-4EC2-8CAB-6C6A015629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0553" y="3591479"/>
            <a:ext cx="1322962" cy="964867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DE4BA5E9-A255-4F02-8D81-F6A4FF4E8692}"/>
              </a:ext>
            </a:extLst>
          </p:cNvPr>
          <p:cNvSpPr txBox="1"/>
          <p:nvPr/>
        </p:nvSpPr>
        <p:spPr>
          <a:xfrm>
            <a:off x="4292663" y="4702527"/>
            <a:ext cx="1678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Single egg</a:t>
            </a:r>
          </a:p>
          <a:p>
            <a:pPr algn="ctr"/>
            <a:r>
              <a:rPr lang="en-GB" sz="2400" dirty="0"/>
              <a:t>£1 and 40p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7272BE1-9273-473F-8AEE-AB6EE082D41F}"/>
                  </a:ext>
                </a:extLst>
              </p:cNvPr>
              <p:cNvSpPr txBox="1"/>
              <p:nvPr/>
            </p:nvSpPr>
            <p:spPr>
              <a:xfrm>
                <a:off x="5514205" y="3505719"/>
                <a:ext cx="3192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£9.98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400" dirty="0"/>
                  <a:t> £1.40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37272BE1-9273-473F-8AEE-AB6EE082D4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205" y="3505719"/>
                <a:ext cx="3192720" cy="461665"/>
              </a:xfrm>
              <a:prstGeom prst="rect">
                <a:avLst/>
              </a:prstGeom>
              <a:blipFill>
                <a:blip r:embed="rId16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>
            <a:extLst>
              <a:ext uri="{FF2B5EF4-FFF2-40B4-BE49-F238E27FC236}">
                <a16:creationId xmlns:a16="http://schemas.microsoft.com/office/drawing/2014/main" id="{E8AC11A1-163A-43CC-A041-7A6147707F45}"/>
              </a:ext>
            </a:extLst>
          </p:cNvPr>
          <p:cNvSpPr txBox="1"/>
          <p:nvPr/>
        </p:nvSpPr>
        <p:spPr>
          <a:xfrm>
            <a:off x="7951209" y="3505719"/>
            <a:ext cx="1429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£11.38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32A2AC0-9DDA-4E14-8391-BF698367E111}"/>
                  </a:ext>
                </a:extLst>
              </p:cNvPr>
              <p:cNvSpPr txBox="1"/>
              <p:nvPr/>
            </p:nvSpPr>
            <p:spPr>
              <a:xfrm>
                <a:off x="5371522" y="3835199"/>
                <a:ext cx="31927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000" dirty="0">
                    <a:solidFill>
                      <a:schemeClr val="accent2"/>
                    </a:solidFill>
                  </a:rPr>
                  <a:t>2p 	 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2000" dirty="0">
                    <a:solidFill>
                      <a:schemeClr val="accent2"/>
                    </a:solidFill>
                  </a:rPr>
                  <a:t>2p</a:t>
                </a: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32A2AC0-9DDA-4E14-8391-BF698367E1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1522" y="3835199"/>
                <a:ext cx="3192720" cy="400110"/>
              </a:xfrm>
              <a:prstGeom prst="rect">
                <a:avLst/>
              </a:prstGeom>
              <a:blipFill>
                <a:blip r:embed="rId17"/>
                <a:stretch>
                  <a:fillRect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DB1E5467-937E-4F1A-9391-E6B03E03CACB}"/>
                  </a:ext>
                </a:extLst>
              </p:cNvPr>
              <p:cNvSpPr txBox="1"/>
              <p:nvPr/>
            </p:nvSpPr>
            <p:spPr>
              <a:xfrm>
                <a:off x="5488805" y="4103124"/>
                <a:ext cx="319272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400" dirty="0"/>
                  <a:t>£10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GB" sz="2400" dirty="0"/>
                  <a:t> £1.38</a:t>
                </a: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DB1E5467-937E-4F1A-9391-E6B03E03CA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8805" y="4103124"/>
                <a:ext cx="3192720" cy="461665"/>
              </a:xfrm>
              <a:prstGeom prst="rect">
                <a:avLst/>
              </a:prstGeom>
              <a:blipFill>
                <a:blip r:embed="rId18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615399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-4.07407E-6 L -0.52436 0.2395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18" y="1196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7" grpId="0"/>
      <p:bldP spid="45" grpId="0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  <p:bldP spid="59" grpId="0" animBg="1"/>
      <p:bldP spid="60" grpId="0"/>
      <p:bldP spid="60" grpId="1"/>
      <p:bldP spid="61" grpId="0"/>
      <p:bldP spid="61" grpId="1"/>
      <p:bldP spid="62" grpId="0"/>
      <p:bldP spid="62" grpId="1"/>
      <p:bldP spid="63" grpId="0"/>
      <p:bldP spid="63" grpId="1"/>
      <p:bldP spid="64" grpId="0"/>
      <p:bldP spid="64" grpId="1"/>
      <p:bldP spid="66" grpId="0"/>
      <p:bldP spid="67" grpId="0"/>
      <p:bldP spid="68" grpId="0"/>
      <p:bldP spid="69" grpId="0"/>
      <p:bldP spid="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62D6C9F7-759F-4D25-BA40-8A776B7A5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001561"/>
            <a:ext cx="4064000" cy="160588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775FDCA-D651-4B28-8E15-6E309824A5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6950" y="2858633"/>
            <a:ext cx="2993737" cy="243784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1708996-BEDC-40E0-A5CB-5EB5CAEF5A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263" y="1001561"/>
            <a:ext cx="3633531" cy="163387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304030EB-375E-4CE9-8827-964BBBA1FD6B}"/>
              </a:ext>
            </a:extLst>
          </p:cNvPr>
          <p:cNvSpPr txBox="1"/>
          <p:nvPr/>
        </p:nvSpPr>
        <p:spPr>
          <a:xfrm>
            <a:off x="6487489" y="3730337"/>
            <a:ext cx="25295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/>
                </a:solidFill>
              </a:rPr>
              <a:t>Cheapest way to buy 9 eggs!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66ACB84-38AE-4570-AB90-20E056AC1FDA}"/>
              </a:ext>
            </a:extLst>
          </p:cNvPr>
          <p:cNvSpPr/>
          <p:nvPr/>
        </p:nvSpPr>
        <p:spPr>
          <a:xfrm>
            <a:off x="3536950" y="2749550"/>
            <a:ext cx="2806700" cy="243784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3227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BF969D7-B29B-4A6A-A83D-8AF89E39AE63}"/>
              </a:ext>
            </a:extLst>
          </p:cNvPr>
          <p:cNvGrpSpPr/>
          <p:nvPr/>
        </p:nvGrpSpPr>
        <p:grpSpPr>
          <a:xfrm>
            <a:off x="462140" y="3035924"/>
            <a:ext cx="9045219" cy="2027863"/>
            <a:chOff x="462140" y="2959724"/>
            <a:chExt cx="9045219" cy="2027863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5E8A587E-0C17-4DA8-8BF3-414ABCD12BE9}"/>
                </a:ext>
              </a:extLst>
            </p:cNvPr>
            <p:cNvSpPr/>
            <p:nvPr/>
          </p:nvSpPr>
          <p:spPr>
            <a:xfrm>
              <a:off x="762001" y="2964674"/>
              <a:ext cx="8521294" cy="2022913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663157D3-9303-4D12-A5AD-2D48EB68A95E}"/>
                </a:ext>
              </a:extLst>
            </p:cNvPr>
            <p:cNvSpPr/>
            <p:nvPr/>
          </p:nvSpPr>
          <p:spPr>
            <a:xfrm>
              <a:off x="462140" y="3108767"/>
              <a:ext cx="9045219" cy="187743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2600" dirty="0">
                  <a:solidFill>
                    <a:prstClr val="black"/>
                  </a:solidFill>
                  <a:latin typeface="Calibri" panose="020F0502020204030204"/>
                </a:rPr>
                <a:t>Rosie buys some chocolate eggs.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GB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She buys packs of 3 because they worked out cheaper.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2600" dirty="0">
                  <a:solidFill>
                    <a:prstClr val="black"/>
                  </a:solidFill>
                  <a:latin typeface="Calibri" panose="020F0502020204030204"/>
                </a:rPr>
                <a:t>How many eggs could Rosie have bought for this to happen?</a:t>
              </a: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ECD9F07-E083-4AF1-B411-DEA0C05BFB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9700" y="2959724"/>
              <a:ext cx="1148235" cy="942273"/>
            </a:xfrm>
            <a:prstGeom prst="rect">
              <a:avLst/>
            </a:prstGeom>
          </p:spPr>
        </p:pic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93C235DE-EC89-46CC-83AC-55ECB50911DB}"/>
                </a:ext>
              </a:extLst>
            </p:cNvPr>
            <p:cNvGrpSpPr/>
            <p:nvPr/>
          </p:nvGrpSpPr>
          <p:grpSpPr>
            <a:xfrm>
              <a:off x="7218365" y="3066347"/>
              <a:ext cx="1963329" cy="738860"/>
              <a:chOff x="3360152" y="1816886"/>
              <a:chExt cx="3470978" cy="1244126"/>
            </a:xfrm>
          </p:grpSpPr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CD6F2B41-4E98-42B3-A978-491166BD3F94}"/>
                  </a:ext>
                </a:extLst>
              </p:cNvPr>
              <p:cNvSpPr/>
              <p:nvPr/>
            </p:nvSpPr>
            <p:spPr>
              <a:xfrm>
                <a:off x="3765884" y="1816886"/>
                <a:ext cx="2731169" cy="12319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90" name="Picture 89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C12A745B-D51E-4F24-B848-4B073D8B1B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60152" y="1816886"/>
                <a:ext cx="1689100" cy="1231900"/>
              </a:xfrm>
              <a:prstGeom prst="rect">
                <a:avLst/>
              </a:prstGeom>
            </p:spPr>
          </p:pic>
          <p:pic>
            <p:nvPicPr>
              <p:cNvPr id="91" name="Picture 90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A6F562BB-57D2-4205-9BB0-6749CED4AD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260383" y="1829112"/>
                <a:ext cx="1689100" cy="1231900"/>
              </a:xfrm>
              <a:prstGeom prst="rect">
                <a:avLst/>
              </a:prstGeom>
            </p:spPr>
          </p:pic>
          <p:pic>
            <p:nvPicPr>
              <p:cNvPr id="92" name="Picture 91" descr="Icon&#10;&#10;Description automatically generated with low confidence">
                <a:extLst>
                  <a:ext uri="{FF2B5EF4-FFF2-40B4-BE49-F238E27FC236}">
                    <a16:creationId xmlns:a16="http://schemas.microsoft.com/office/drawing/2014/main" id="{E4FE8349-C62D-4C9C-A421-5855B6EC9B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42030" y="1829112"/>
                <a:ext cx="1689100" cy="1231900"/>
              </a:xfrm>
              <a:prstGeom prst="rect">
                <a:avLst/>
              </a:prstGeom>
            </p:spPr>
          </p:pic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6372BC4-4AED-41EC-BE3D-C59B3992E9CE}"/>
              </a:ext>
            </a:extLst>
          </p:cNvPr>
          <p:cNvGrpSpPr/>
          <p:nvPr/>
        </p:nvGrpSpPr>
        <p:grpSpPr>
          <a:xfrm>
            <a:off x="762002" y="822564"/>
            <a:ext cx="8521294" cy="2259907"/>
            <a:chOff x="762002" y="746364"/>
            <a:chExt cx="8521294" cy="2259907"/>
          </a:xfrm>
        </p:grpSpPr>
        <p:sp>
          <p:nvSpPr>
            <p:cNvPr id="93" name="Rectangle: Rounded Corners 92">
              <a:extLst>
                <a:ext uri="{FF2B5EF4-FFF2-40B4-BE49-F238E27FC236}">
                  <a16:creationId xmlns:a16="http://schemas.microsoft.com/office/drawing/2014/main" id="{84E7D91B-866E-4F94-A095-048E76A4C244}"/>
                </a:ext>
              </a:extLst>
            </p:cNvPr>
            <p:cNvSpPr/>
            <p:nvPr/>
          </p:nvSpPr>
          <p:spPr>
            <a:xfrm>
              <a:off x="762002" y="830143"/>
              <a:ext cx="8521294" cy="2022913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C7069DF-BE66-4341-ACDA-2ABA5DCF3029}"/>
                </a:ext>
              </a:extLst>
            </p:cNvPr>
            <p:cNvSpPr/>
            <p:nvPr/>
          </p:nvSpPr>
          <p:spPr>
            <a:xfrm>
              <a:off x="1231900" y="1313500"/>
              <a:ext cx="7330447" cy="169277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2600" dirty="0">
                  <a:solidFill>
                    <a:prstClr val="black"/>
                  </a:solidFill>
                  <a:latin typeface="Calibri" panose="020F0502020204030204"/>
                </a:rPr>
                <a:t>			Mr Rose has £30 to spend.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GB" sz="26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2600" dirty="0">
                  <a:solidFill>
                    <a:prstClr val="black"/>
                  </a:solidFill>
                  <a:latin typeface="Calibri" panose="020F0502020204030204"/>
                </a:rPr>
                <a:t>What is the greatest amount of eggs he can buy?  </a:t>
              </a:r>
              <a:endParaRPr lang="en-GB" sz="2600" noProof="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22317" flipH="1">
              <a:off x="7804643" y="746364"/>
              <a:ext cx="1347148" cy="170960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CED4464-0DCC-44D7-AD10-E229D76D16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1521" y="991228"/>
              <a:ext cx="2952695" cy="121988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317430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1|5.7|3.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11.8|9|8.9|10.6|15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7.5|6.7|6.4|9.8|4.5|1.1|5.2|0.8|3.1|0.9|5.5|8|3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4.5|8|2.8|2.5|8.7|1.4|13|1|9.7|14.6|8.6|6|1|1.4|6.4|2.3|0.8|0.8|2.2|1.8|1.9|2|9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4.6|4.4|4.1|4.1|5.9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6.8|2.8|3.3|1.1|6.6|1.3|2.1|7.9|4.9|6.1|4.2|8.9|7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|10.1|0.8|0.8|0.8|0.7|0.5|8.7|1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|5|0.7|1.4|9.4|5.2|4.2|4.1|1.1|3.1|2|6.3|5.5|8.4|6.4|1.7|2.2|13.9|13.5|5.9|4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7.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|7.8|5.4|4.5|3.5|6.3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0DC92D10A6294EB2D3BAE7684BF2FC" ma:contentTypeVersion="12" ma:contentTypeDescription="Create a new document." ma:contentTypeScope="" ma:versionID="a653c811c94cadf6c6d25bfc4b9fb185">
  <xsd:schema xmlns:xsd="http://www.w3.org/2001/XMLSchema" xmlns:xs="http://www.w3.org/2001/XMLSchema" xmlns:p="http://schemas.microsoft.com/office/2006/metadata/properties" xmlns:ns3="522d4c35-b548-4432-90ae-af4376e1c4b4" xmlns:ns4="cee99ee9-287b-4f9a-957c-ba5ae7375c9a" targetNamespace="http://schemas.microsoft.com/office/2006/metadata/properties" ma:root="true" ma:fieldsID="51905a861ff4a2a8272b9c9df47fbc94" ns3:_="" ns4:_="">
    <xsd:import namespace="522d4c35-b548-4432-90ae-af4376e1c4b4"/>
    <xsd:import namespace="cee99ee9-287b-4f9a-957c-ba5ae7375c9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2d4c35-b548-4432-90ae-af4376e1c4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99ee9-287b-4f9a-957c-ba5ae7375c9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625E2B-C0A4-422C-8715-F969D409437E}">
  <ds:schemaRefs>
    <ds:schemaRef ds:uri="http://www.w3.org/XML/1998/namespace"/>
    <ds:schemaRef ds:uri="http://purl.org/dc/dcmitype/"/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cee99ee9-287b-4f9a-957c-ba5ae7375c9a"/>
    <ds:schemaRef ds:uri="522d4c35-b548-4432-90ae-af4376e1c4b4"/>
  </ds:schemaRefs>
</ds:datastoreItem>
</file>

<file path=customXml/itemProps2.xml><?xml version="1.0" encoding="utf-8"?>
<ds:datastoreItem xmlns:ds="http://schemas.openxmlformats.org/officeDocument/2006/customXml" ds:itemID="{67394C9E-D65B-41D5-BBD9-D40B80610D3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9A3D9A-8ACF-4AF9-8D61-3A50ED0BC1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2d4c35-b548-4432-90ae-af4376e1c4b4"/>
    <ds:schemaRef ds:uri="cee99ee9-287b-4f9a-957c-ba5ae7375c9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1122</TotalTime>
  <Words>596</Words>
  <Application>Microsoft Office PowerPoint</Application>
  <PresentationFormat>A4 Paper (210x297 mm)</PresentationFormat>
  <Paragraphs>121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Bariol Bold</vt:lpstr>
      <vt:lpstr>Calibri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Cooper</dc:creator>
  <cp:lastModifiedBy>James Clegg</cp:lastModifiedBy>
  <cp:revision>86</cp:revision>
  <dcterms:created xsi:type="dcterms:W3CDTF">2019-10-15T10:24:11Z</dcterms:created>
  <dcterms:modified xsi:type="dcterms:W3CDTF">2021-03-19T14:28:16Z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0x010100810DC92D10A6294EB2D3BAE7684BF2FC</vt:lpwstr>
  </property>
</Properties>
</file>